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98" r:id="rId1"/>
  </p:sldMasterIdLst>
  <p:notesMasterIdLst>
    <p:notesMasterId r:id="rId8"/>
  </p:notesMasterIdLst>
  <p:handoutMasterIdLst>
    <p:handoutMasterId r:id="rId9"/>
  </p:handoutMasterIdLst>
  <p:sldIdLst>
    <p:sldId id="256" r:id="rId2"/>
    <p:sldId id="296" r:id="rId3"/>
    <p:sldId id="297" r:id="rId4"/>
    <p:sldId id="298" r:id="rId5"/>
    <p:sldId id="299" r:id="rId6"/>
    <p:sldId id="301" r:id="rId7"/>
  </p:sldIdLst>
  <p:sldSz cx="9144000" cy="6858000" type="screen4x3"/>
  <p:notesSz cx="68580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4523B"/>
    <a:srgbClr val="3E6247"/>
    <a:srgbClr val="578964"/>
    <a:srgbClr val="419F7B"/>
    <a:srgbClr val="2FB1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19" autoAdjust="0"/>
  </p:normalViewPr>
  <p:slideViewPr>
    <p:cSldViewPr>
      <p:cViewPr varScale="1">
        <p:scale>
          <a:sx n="102" d="100"/>
          <a:sy n="102" d="100"/>
        </p:scale>
        <p:origin x="1884"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5" d="100"/>
          <a:sy n="55" d="100"/>
        </p:scale>
        <p:origin x="-2832" y="-90"/>
      </p:cViewPr>
      <p:guideLst>
        <p:guide orient="horz" pos="290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963"/>
          </a:xfrm>
          <a:prstGeom prst="rect">
            <a:avLst/>
          </a:prstGeom>
        </p:spPr>
        <p:txBody>
          <a:bodyPr vert="horz" lIns="90242" tIns="45121" rIns="90242" bIns="45121"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61963"/>
          </a:xfrm>
          <a:prstGeom prst="rect">
            <a:avLst/>
          </a:prstGeom>
        </p:spPr>
        <p:txBody>
          <a:bodyPr vert="horz" lIns="90242" tIns="45121" rIns="90242" bIns="45121" rtlCol="0"/>
          <a:lstStyle>
            <a:lvl1pPr algn="r">
              <a:defRPr sz="1200"/>
            </a:lvl1pPr>
          </a:lstStyle>
          <a:p>
            <a:pPr>
              <a:defRPr/>
            </a:pPr>
            <a:endParaRPr lang="en-US"/>
          </a:p>
        </p:txBody>
      </p:sp>
      <p:sp>
        <p:nvSpPr>
          <p:cNvPr id="4" name="Footer Placeholder 3"/>
          <p:cNvSpPr>
            <a:spLocks noGrp="1"/>
          </p:cNvSpPr>
          <p:nvPr>
            <p:ph type="ftr" sz="quarter" idx="2"/>
          </p:nvPr>
        </p:nvSpPr>
        <p:spPr>
          <a:xfrm>
            <a:off x="0" y="8772525"/>
            <a:ext cx="2971800" cy="461963"/>
          </a:xfrm>
          <a:prstGeom prst="rect">
            <a:avLst/>
          </a:prstGeom>
        </p:spPr>
        <p:txBody>
          <a:bodyPr vert="horz" lIns="90242" tIns="45121" rIns="90242" bIns="45121"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772525"/>
            <a:ext cx="2971800" cy="461963"/>
          </a:xfrm>
          <a:prstGeom prst="rect">
            <a:avLst/>
          </a:prstGeom>
        </p:spPr>
        <p:txBody>
          <a:bodyPr vert="horz" lIns="90242" tIns="45121" rIns="90242" bIns="45121" rtlCol="0" anchor="b"/>
          <a:lstStyle>
            <a:lvl1pPr algn="r">
              <a:defRPr sz="1200"/>
            </a:lvl1pPr>
          </a:lstStyle>
          <a:p>
            <a:pPr>
              <a:defRPr/>
            </a:pPr>
            <a:fld id="{8B039005-56E9-4D74-8922-0C4469D34352}"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971800" cy="461963"/>
          </a:xfrm>
          <a:prstGeom prst="rect">
            <a:avLst/>
          </a:prstGeom>
          <a:noFill/>
          <a:ln>
            <a:noFill/>
          </a:ln>
          <a:effectLst/>
        </p:spPr>
        <p:txBody>
          <a:bodyPr vert="horz" wrap="square" lIns="91737" tIns="45868" rIns="91737" bIns="45868" numCol="1" anchor="t" anchorCtr="0" compatLnSpc="1">
            <a:prstTxWarp prst="textNoShape">
              <a:avLst/>
            </a:prstTxWarp>
          </a:bodyPr>
          <a:lstStyle>
            <a:lvl1pPr defTabSz="918088" eaLnBrk="1" hangingPunct="1">
              <a:defRPr sz="1200"/>
            </a:lvl1pPr>
          </a:lstStyle>
          <a:p>
            <a:pPr>
              <a:defRPr/>
            </a:pPr>
            <a:endParaRPr lang="en-US"/>
          </a:p>
        </p:txBody>
      </p:sp>
      <p:sp>
        <p:nvSpPr>
          <p:cNvPr id="69635" name="Rectangle 3"/>
          <p:cNvSpPr>
            <a:spLocks noGrp="1" noChangeArrowheads="1"/>
          </p:cNvSpPr>
          <p:nvPr>
            <p:ph type="dt" idx="1"/>
          </p:nvPr>
        </p:nvSpPr>
        <p:spPr bwMode="auto">
          <a:xfrm>
            <a:off x="3884613" y="0"/>
            <a:ext cx="2971800" cy="461963"/>
          </a:xfrm>
          <a:prstGeom prst="rect">
            <a:avLst/>
          </a:prstGeom>
          <a:noFill/>
          <a:ln>
            <a:noFill/>
          </a:ln>
          <a:effectLst/>
        </p:spPr>
        <p:txBody>
          <a:bodyPr vert="horz" wrap="square" lIns="91737" tIns="45868" rIns="91737" bIns="45868" numCol="1" anchor="t" anchorCtr="0" compatLnSpc="1">
            <a:prstTxWarp prst="textNoShape">
              <a:avLst/>
            </a:prstTxWarp>
          </a:bodyPr>
          <a:lstStyle>
            <a:lvl1pPr algn="r" defTabSz="918088" eaLnBrk="1" hangingPunct="1">
              <a:defRPr sz="1200"/>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20775" y="692150"/>
            <a:ext cx="4616450" cy="3463925"/>
          </a:xfrm>
          <a:prstGeom prst="rect">
            <a:avLst/>
          </a:prstGeom>
          <a:noFill/>
          <a:ln w="9525">
            <a:solidFill>
              <a:srgbClr val="000000"/>
            </a:solidFill>
            <a:miter lim="800000"/>
            <a:headEnd/>
            <a:tailEnd/>
          </a:ln>
        </p:spPr>
      </p:sp>
      <p:sp>
        <p:nvSpPr>
          <p:cNvPr id="69637" name="Rectangle 5"/>
          <p:cNvSpPr>
            <a:spLocks noGrp="1" noChangeArrowheads="1"/>
          </p:cNvSpPr>
          <p:nvPr>
            <p:ph type="body" sz="quarter" idx="3"/>
          </p:nvPr>
        </p:nvSpPr>
        <p:spPr bwMode="auto">
          <a:xfrm>
            <a:off x="685800" y="4387850"/>
            <a:ext cx="5486400" cy="4156075"/>
          </a:xfrm>
          <a:prstGeom prst="rect">
            <a:avLst/>
          </a:prstGeom>
          <a:noFill/>
          <a:ln>
            <a:noFill/>
          </a:ln>
          <a:effectLst/>
        </p:spPr>
        <p:txBody>
          <a:bodyPr vert="horz" wrap="square" lIns="91737" tIns="45868" rIns="91737" bIns="4586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9638" name="Rectangle 6"/>
          <p:cNvSpPr>
            <a:spLocks noGrp="1" noChangeArrowheads="1"/>
          </p:cNvSpPr>
          <p:nvPr>
            <p:ph type="ftr" sz="quarter" idx="4"/>
          </p:nvPr>
        </p:nvSpPr>
        <p:spPr bwMode="auto">
          <a:xfrm>
            <a:off x="0" y="8772525"/>
            <a:ext cx="2971800" cy="461963"/>
          </a:xfrm>
          <a:prstGeom prst="rect">
            <a:avLst/>
          </a:prstGeom>
          <a:noFill/>
          <a:ln>
            <a:noFill/>
          </a:ln>
          <a:effectLst/>
        </p:spPr>
        <p:txBody>
          <a:bodyPr vert="horz" wrap="square" lIns="91737" tIns="45868" rIns="91737" bIns="45868" numCol="1" anchor="b" anchorCtr="0" compatLnSpc="1">
            <a:prstTxWarp prst="textNoShape">
              <a:avLst/>
            </a:prstTxWarp>
          </a:bodyPr>
          <a:lstStyle>
            <a:lvl1pPr defTabSz="918088" eaLnBrk="1" hangingPunct="1">
              <a:defRPr sz="1200"/>
            </a:lvl1pPr>
          </a:lstStyle>
          <a:p>
            <a:pPr>
              <a:defRPr/>
            </a:pPr>
            <a:endParaRPr lang="en-US"/>
          </a:p>
        </p:txBody>
      </p:sp>
      <p:sp>
        <p:nvSpPr>
          <p:cNvPr id="69639" name="Rectangle 7"/>
          <p:cNvSpPr>
            <a:spLocks noGrp="1" noChangeArrowheads="1"/>
          </p:cNvSpPr>
          <p:nvPr>
            <p:ph type="sldNum" sz="quarter" idx="5"/>
          </p:nvPr>
        </p:nvSpPr>
        <p:spPr bwMode="auto">
          <a:xfrm>
            <a:off x="3884613" y="8772525"/>
            <a:ext cx="2971800" cy="461963"/>
          </a:xfrm>
          <a:prstGeom prst="rect">
            <a:avLst/>
          </a:prstGeom>
          <a:noFill/>
          <a:ln>
            <a:noFill/>
          </a:ln>
          <a:effectLst/>
        </p:spPr>
        <p:txBody>
          <a:bodyPr vert="horz" wrap="square" lIns="91737" tIns="45868" rIns="91737" bIns="45868" numCol="1" anchor="b" anchorCtr="0" compatLnSpc="1">
            <a:prstTxWarp prst="textNoShape">
              <a:avLst/>
            </a:prstTxWarp>
          </a:bodyPr>
          <a:lstStyle>
            <a:lvl1pPr algn="r" defTabSz="918088" eaLnBrk="1" hangingPunct="1">
              <a:defRPr sz="1200"/>
            </a:lvl1pPr>
          </a:lstStyle>
          <a:p>
            <a:pPr>
              <a:defRPr/>
            </a:pPr>
            <a:fld id="{B77D7165-1849-4104-9FA4-295FADEEFFB1}"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US"/>
          </a:p>
        </p:txBody>
      </p:sp>
      <p:sp>
        <p:nvSpPr>
          <p:cNvPr id="30724" name="Slide Number Placeholder 3"/>
          <p:cNvSpPr>
            <a:spLocks noGrp="1"/>
          </p:cNvSpPr>
          <p:nvPr>
            <p:ph type="sldNum" sz="quarter" idx="5"/>
          </p:nvPr>
        </p:nvSpPr>
        <p:spPr>
          <a:noFill/>
          <a:ln>
            <a:miter lim="800000"/>
            <a:headEnd/>
            <a:tailEnd/>
          </a:ln>
        </p:spPr>
        <p:txBody>
          <a:bodyPr/>
          <a:lstStyle/>
          <a:p>
            <a:pPr defTabSz="917575"/>
            <a:fld id="{E9B66965-BFF8-4EB3-8E17-45F7909016CA}" type="slidenum">
              <a:rPr lang="en-US" smtClean="0"/>
              <a:pPr defTabSz="917575"/>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miter lim="800000"/>
            <a:headEnd/>
            <a:tailEnd/>
          </a:ln>
        </p:spPr>
        <p:txBody>
          <a:bodyPr/>
          <a:lstStyle/>
          <a:p>
            <a:pPr defTabSz="917575"/>
            <a:fld id="{ECBF16FD-8370-4405-91B6-1C45F2941056}" type="slidenum">
              <a:rPr lang="en-US" smtClean="0"/>
              <a:pPr defTabSz="917575"/>
              <a:t>2</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AF6C0-C10A-6405-5F7E-DC639E1FA001}"/>
            </a:ext>
          </a:extLst>
        </p:cNvPr>
        <p:cNvGrpSpPr/>
        <p:nvPr/>
      </p:nvGrpSpPr>
      <p:grpSpPr>
        <a:xfrm>
          <a:off x="0" y="0"/>
          <a:ext cx="0" cy="0"/>
          <a:chOff x="0" y="0"/>
          <a:chExt cx="0" cy="0"/>
        </a:xfrm>
      </p:grpSpPr>
      <p:sp>
        <p:nvSpPr>
          <p:cNvPr id="55298" name="Rectangle 7">
            <a:extLst>
              <a:ext uri="{FF2B5EF4-FFF2-40B4-BE49-F238E27FC236}">
                <a16:creationId xmlns:a16="http://schemas.microsoft.com/office/drawing/2014/main" id="{C1C113C5-00C5-1C2F-0865-C12BB96EE1A6}"/>
              </a:ext>
            </a:extLst>
          </p:cNvPr>
          <p:cNvSpPr>
            <a:spLocks noGrp="1" noChangeArrowheads="1"/>
          </p:cNvSpPr>
          <p:nvPr>
            <p:ph type="sldNum" sz="quarter" idx="5"/>
          </p:nvPr>
        </p:nvSpPr>
        <p:spPr>
          <a:noFill/>
          <a:ln>
            <a:miter lim="800000"/>
            <a:headEnd/>
            <a:tailEnd/>
          </a:ln>
        </p:spPr>
        <p:txBody>
          <a:bodyPr/>
          <a:lstStyle/>
          <a:p>
            <a:pPr defTabSz="917575"/>
            <a:fld id="{ECBF16FD-8370-4405-91B6-1C45F2941056}" type="slidenum">
              <a:rPr lang="en-US" smtClean="0"/>
              <a:pPr defTabSz="917575"/>
              <a:t>3</a:t>
            </a:fld>
            <a:endParaRPr lang="en-US"/>
          </a:p>
        </p:txBody>
      </p:sp>
      <p:sp>
        <p:nvSpPr>
          <p:cNvPr id="55299" name="Rectangle 2">
            <a:extLst>
              <a:ext uri="{FF2B5EF4-FFF2-40B4-BE49-F238E27FC236}">
                <a16:creationId xmlns:a16="http://schemas.microsoft.com/office/drawing/2014/main" id="{43DD7A2C-09F5-FDB8-6397-2BC8CF56C81B}"/>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97BDCA26-B0E2-559E-8FE0-EEE445F304BF}"/>
              </a:ext>
            </a:extLst>
          </p:cNvPr>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2195014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CC734-A9B2-507E-59D6-4812010381A7}"/>
            </a:ext>
          </a:extLst>
        </p:cNvPr>
        <p:cNvGrpSpPr/>
        <p:nvPr/>
      </p:nvGrpSpPr>
      <p:grpSpPr>
        <a:xfrm>
          <a:off x="0" y="0"/>
          <a:ext cx="0" cy="0"/>
          <a:chOff x="0" y="0"/>
          <a:chExt cx="0" cy="0"/>
        </a:xfrm>
      </p:grpSpPr>
      <p:sp>
        <p:nvSpPr>
          <p:cNvPr id="55298" name="Rectangle 7">
            <a:extLst>
              <a:ext uri="{FF2B5EF4-FFF2-40B4-BE49-F238E27FC236}">
                <a16:creationId xmlns:a16="http://schemas.microsoft.com/office/drawing/2014/main" id="{18461C77-49AC-AC60-3D0E-CCB10936D814}"/>
              </a:ext>
            </a:extLst>
          </p:cNvPr>
          <p:cNvSpPr>
            <a:spLocks noGrp="1" noChangeArrowheads="1"/>
          </p:cNvSpPr>
          <p:nvPr>
            <p:ph type="sldNum" sz="quarter" idx="5"/>
          </p:nvPr>
        </p:nvSpPr>
        <p:spPr>
          <a:noFill/>
          <a:ln>
            <a:miter lim="800000"/>
            <a:headEnd/>
            <a:tailEnd/>
          </a:ln>
        </p:spPr>
        <p:txBody>
          <a:bodyPr/>
          <a:lstStyle/>
          <a:p>
            <a:pPr defTabSz="917575"/>
            <a:fld id="{ECBF16FD-8370-4405-91B6-1C45F2941056}" type="slidenum">
              <a:rPr lang="en-US" smtClean="0"/>
              <a:pPr defTabSz="917575"/>
              <a:t>4</a:t>
            </a:fld>
            <a:endParaRPr lang="en-US"/>
          </a:p>
        </p:txBody>
      </p:sp>
      <p:sp>
        <p:nvSpPr>
          <p:cNvPr id="55299" name="Rectangle 2">
            <a:extLst>
              <a:ext uri="{FF2B5EF4-FFF2-40B4-BE49-F238E27FC236}">
                <a16:creationId xmlns:a16="http://schemas.microsoft.com/office/drawing/2014/main" id="{D1959CCD-1D19-094F-D4B8-EC69E6C877F2}"/>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A3BD178C-5032-4AC6-421A-878CFB79E1C7}"/>
              </a:ext>
            </a:extLst>
          </p:cNvPr>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3883951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63A47-6B77-DB57-89D6-D8E02BA44CD6}"/>
            </a:ext>
          </a:extLst>
        </p:cNvPr>
        <p:cNvGrpSpPr/>
        <p:nvPr/>
      </p:nvGrpSpPr>
      <p:grpSpPr>
        <a:xfrm>
          <a:off x="0" y="0"/>
          <a:ext cx="0" cy="0"/>
          <a:chOff x="0" y="0"/>
          <a:chExt cx="0" cy="0"/>
        </a:xfrm>
      </p:grpSpPr>
      <p:sp>
        <p:nvSpPr>
          <p:cNvPr id="55298" name="Rectangle 7">
            <a:extLst>
              <a:ext uri="{FF2B5EF4-FFF2-40B4-BE49-F238E27FC236}">
                <a16:creationId xmlns:a16="http://schemas.microsoft.com/office/drawing/2014/main" id="{6BB79B17-FD2F-F1F9-0D4F-087B89B98E7C}"/>
              </a:ext>
            </a:extLst>
          </p:cNvPr>
          <p:cNvSpPr>
            <a:spLocks noGrp="1" noChangeArrowheads="1"/>
          </p:cNvSpPr>
          <p:nvPr>
            <p:ph type="sldNum" sz="quarter" idx="5"/>
          </p:nvPr>
        </p:nvSpPr>
        <p:spPr>
          <a:noFill/>
          <a:ln>
            <a:miter lim="800000"/>
            <a:headEnd/>
            <a:tailEnd/>
          </a:ln>
        </p:spPr>
        <p:txBody>
          <a:bodyPr/>
          <a:lstStyle/>
          <a:p>
            <a:pPr defTabSz="917575"/>
            <a:fld id="{ECBF16FD-8370-4405-91B6-1C45F2941056}" type="slidenum">
              <a:rPr lang="en-US" smtClean="0"/>
              <a:pPr defTabSz="917575"/>
              <a:t>5</a:t>
            </a:fld>
            <a:endParaRPr lang="en-US"/>
          </a:p>
        </p:txBody>
      </p:sp>
      <p:sp>
        <p:nvSpPr>
          <p:cNvPr id="55299" name="Rectangle 2">
            <a:extLst>
              <a:ext uri="{FF2B5EF4-FFF2-40B4-BE49-F238E27FC236}">
                <a16:creationId xmlns:a16="http://schemas.microsoft.com/office/drawing/2014/main" id="{FE00996B-415A-ABD7-0524-3F46C0EC9716}"/>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4FA74A8B-B2B4-ADE8-606E-D3FCF5E8D0F8}"/>
              </a:ext>
            </a:extLst>
          </p:cNvPr>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1334867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EB1A4-F695-AB3A-DB35-DA14570B1E48}"/>
            </a:ext>
          </a:extLst>
        </p:cNvPr>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8FB4CE3E-42F4-43C6-C175-158A5B200B29}"/>
              </a:ext>
            </a:extLst>
          </p:cNvPr>
          <p:cNvSpPr>
            <a:spLocks noGrp="1" noRot="1" noChangeAspect="1" noTextEdit="1"/>
          </p:cNvSpPr>
          <p:nvPr>
            <p:ph type="sldImg"/>
          </p:nvPr>
        </p:nvSpPr>
        <p:spPr>
          <a:ln/>
        </p:spPr>
      </p:sp>
      <p:sp>
        <p:nvSpPr>
          <p:cNvPr id="30723" name="Notes Placeholder 2">
            <a:extLst>
              <a:ext uri="{FF2B5EF4-FFF2-40B4-BE49-F238E27FC236}">
                <a16:creationId xmlns:a16="http://schemas.microsoft.com/office/drawing/2014/main" id="{7192E9D1-656E-0F0E-96B7-4013D185AB67}"/>
              </a:ext>
            </a:extLst>
          </p:cNvPr>
          <p:cNvSpPr>
            <a:spLocks noGrp="1"/>
          </p:cNvSpPr>
          <p:nvPr>
            <p:ph type="body" idx="1"/>
          </p:nvPr>
        </p:nvSpPr>
        <p:spPr>
          <a:noFill/>
        </p:spPr>
        <p:txBody>
          <a:bodyPr/>
          <a:lstStyle/>
          <a:p>
            <a:endParaRPr lang="en-US"/>
          </a:p>
        </p:txBody>
      </p:sp>
      <p:sp>
        <p:nvSpPr>
          <p:cNvPr id="30724" name="Slide Number Placeholder 3">
            <a:extLst>
              <a:ext uri="{FF2B5EF4-FFF2-40B4-BE49-F238E27FC236}">
                <a16:creationId xmlns:a16="http://schemas.microsoft.com/office/drawing/2014/main" id="{8A09A052-AC22-5BE2-835C-71767F13C7A3}"/>
              </a:ext>
            </a:extLst>
          </p:cNvPr>
          <p:cNvSpPr>
            <a:spLocks noGrp="1"/>
          </p:cNvSpPr>
          <p:nvPr>
            <p:ph type="sldNum" sz="quarter" idx="5"/>
          </p:nvPr>
        </p:nvSpPr>
        <p:spPr>
          <a:noFill/>
          <a:ln>
            <a:miter lim="800000"/>
            <a:headEnd/>
            <a:tailEnd/>
          </a:ln>
        </p:spPr>
        <p:txBody>
          <a:bodyPr/>
          <a:lstStyle/>
          <a:p>
            <a:pPr defTabSz="917575"/>
            <a:fld id="{E9B66965-BFF8-4EB3-8E17-45F7909016CA}" type="slidenum">
              <a:rPr lang="en-US" smtClean="0"/>
              <a:pPr defTabSz="917575"/>
              <a:t>6</a:t>
            </a:fld>
            <a:endParaRPr lang="en-US"/>
          </a:p>
        </p:txBody>
      </p:sp>
    </p:spTree>
    <p:extLst>
      <p:ext uri="{BB962C8B-B14F-4D97-AF65-F5344CB8AC3E}">
        <p14:creationId xmlns:p14="http://schemas.microsoft.com/office/powerpoint/2010/main" val="29165655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0" y="0"/>
            <a:ext cx="9144000" cy="6860799"/>
            <a:chOff x="0" y="0"/>
            <a:chExt cx="9144000" cy="6860799"/>
          </a:xfrm>
        </p:grpSpPr>
        <p:sp>
          <p:nvSpPr>
            <p:cNvPr id="8" name="Rectangle 7"/>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Oval 8"/>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Oval 11"/>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grpSp>
      <p:sp>
        <p:nvSpPr>
          <p:cNvPr id="2" name="Title 1"/>
          <p:cNvSpPr>
            <a:spLocks noGrp="1"/>
          </p:cNvSpPr>
          <p:nvPr>
            <p:ph type="ctrTitle"/>
          </p:nvPr>
        </p:nvSpPr>
        <p:spPr>
          <a:xfrm>
            <a:off x="866441" y="2222623"/>
            <a:ext cx="5917679" cy="2554983"/>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bwMode="gray">
          <a:xfrm>
            <a:off x="866441" y="4777380"/>
            <a:ext cx="5917679"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76937" y="1828799"/>
            <a:ext cx="990599" cy="228659"/>
          </a:xfrm>
        </p:spPr>
        <p:txBody>
          <a:bodyPr/>
          <a:lstStyle>
            <a:lvl1pPr algn="l">
              <a:defRPr b="0" i="0">
                <a:solidFill>
                  <a:schemeClr val="bg1"/>
                </a:solidFill>
              </a:defRPr>
            </a:lvl1pPr>
          </a:lstStyle>
          <a:p>
            <a:pPr>
              <a:defRPr/>
            </a:pPr>
            <a:endParaRPr lang="en-US"/>
          </a:p>
        </p:txBody>
      </p:sp>
      <p:sp>
        <p:nvSpPr>
          <p:cNvPr id="5" name="Footer Placeholder 4"/>
          <p:cNvSpPr>
            <a:spLocks noGrp="1"/>
          </p:cNvSpPr>
          <p:nvPr>
            <p:ph type="ftr" sz="quarter" idx="11"/>
          </p:nvPr>
        </p:nvSpPr>
        <p:spPr bwMode="gray">
          <a:xfrm rot="5400000">
            <a:off x="6236210" y="3264407"/>
            <a:ext cx="3859795" cy="228659"/>
          </a:xfrm>
        </p:spPr>
        <p:txBody>
          <a:bodyPr/>
          <a:lstStyle>
            <a:lvl1pPr>
              <a:defRPr b="0" i="0">
                <a:solidFill>
                  <a:schemeClr val="bg1"/>
                </a:solidFill>
              </a:defRPr>
            </a:lvl1pPr>
          </a:lstStyle>
          <a:p>
            <a:pPr>
              <a:defRPr/>
            </a:pPr>
            <a:endParaRPr lang="en-US"/>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pPr>
              <a:defRPr/>
            </a:pPr>
            <a:fld id="{D9930C04-E1FC-4222-9EE2-2EA3A74D3D44}" type="slidenum">
              <a:rPr lang="en-US" smtClean="0"/>
              <a:pPr>
                <a:defRPr/>
              </a:pPr>
              <a:t>‹#›</a:t>
            </a:fld>
            <a:endParaRPr lang="en-US" dirty="0"/>
          </a:p>
        </p:txBody>
      </p:sp>
      <p:sp>
        <p:nvSpPr>
          <p:cNvPr id="7" name="Rectangle 6">
            <a:extLst>
              <a:ext uri="{FF2B5EF4-FFF2-40B4-BE49-F238E27FC236}">
                <a16:creationId xmlns:a16="http://schemas.microsoft.com/office/drawing/2014/main" id="{2DEFD22F-28A4-F03D-0E49-AB20C74B1E5E}"/>
              </a:ext>
            </a:extLst>
          </p:cNvPr>
          <p:cNvSpPr>
            <a:spLocks noChangeArrowheads="1"/>
          </p:cNvSpPr>
          <p:nvPr userDrawn="1"/>
        </p:nvSpPr>
        <p:spPr bwMode="auto">
          <a:xfrm>
            <a:off x="1879600" y="685800"/>
            <a:ext cx="5564188" cy="2921000"/>
          </a:xfrm>
          <a:prstGeom prst="rect">
            <a:avLst/>
          </a:prstGeom>
          <a:noFill/>
          <a:ln w="9525">
            <a:solidFill>
              <a:srgbClr val="99CC00"/>
            </a:solidFill>
            <a:miter lim="800000"/>
            <a:headEnd/>
            <a:tailEnd/>
          </a:ln>
          <a:effectLst/>
        </p:spPr>
        <p:txBody>
          <a:bodyPr wrap="none" anchor="ctr"/>
          <a:lstStyle/>
          <a:p>
            <a:pPr>
              <a:defRPr/>
            </a:pPr>
            <a:endParaRPr lang="en-US"/>
          </a:p>
        </p:txBody>
      </p:sp>
      <p:sp>
        <p:nvSpPr>
          <p:cNvPr id="17" name="Rectangle 16">
            <a:extLst>
              <a:ext uri="{FF2B5EF4-FFF2-40B4-BE49-F238E27FC236}">
                <a16:creationId xmlns:a16="http://schemas.microsoft.com/office/drawing/2014/main" id="{94D75444-02CE-42E2-CE78-3CCB3ED7E89A}"/>
              </a:ext>
            </a:extLst>
          </p:cNvPr>
          <p:cNvSpPr>
            <a:spLocks noChangeArrowheads="1"/>
          </p:cNvSpPr>
          <p:nvPr userDrawn="1"/>
        </p:nvSpPr>
        <p:spPr bwMode="auto">
          <a:xfrm>
            <a:off x="2108200" y="457200"/>
            <a:ext cx="5046663" cy="2921000"/>
          </a:xfrm>
          <a:prstGeom prst="rect">
            <a:avLst/>
          </a:prstGeom>
          <a:noFill/>
          <a:ln w="9525">
            <a:solidFill>
              <a:schemeClr val="tx1"/>
            </a:solidFill>
            <a:miter lim="800000"/>
            <a:headEnd/>
            <a:tailEnd/>
          </a:ln>
          <a:effectLst/>
        </p:spPr>
        <p:txBody>
          <a:bodyPr wrap="none" anchor="ctr"/>
          <a:lstStyle/>
          <a:p>
            <a:pPr>
              <a:defRPr/>
            </a:pPr>
            <a:endParaRPr lang="en-US"/>
          </a:p>
        </p:txBody>
      </p:sp>
      <p:sp>
        <p:nvSpPr>
          <p:cNvPr id="18" name="Freeform 5">
            <a:extLst>
              <a:ext uri="{FF2B5EF4-FFF2-40B4-BE49-F238E27FC236}">
                <a16:creationId xmlns:a16="http://schemas.microsoft.com/office/drawing/2014/main" id="{7C705D12-FEBC-9281-3A04-326E8AA058A8}"/>
              </a:ext>
            </a:extLst>
          </p:cNvPr>
          <p:cNvSpPr>
            <a:spLocks/>
          </p:cNvSpPr>
          <p:nvPr userDrawn="1"/>
        </p:nvSpPr>
        <p:spPr bwMode="auto">
          <a:xfrm>
            <a:off x="990600" y="0"/>
            <a:ext cx="1117600" cy="2514600"/>
          </a:xfrm>
          <a:custGeom>
            <a:avLst/>
            <a:gdLst>
              <a:gd name="T0" fmla="*/ 0 w 624"/>
              <a:gd name="T1" fmla="*/ 0 h 1416"/>
              <a:gd name="T2" fmla="*/ 0 w 624"/>
              <a:gd name="T3" fmla="*/ 2147483647 h 1416"/>
              <a:gd name="T4" fmla="*/ 2147483647 w 624"/>
              <a:gd name="T5" fmla="*/ 2147483647 h 1416"/>
              <a:gd name="T6" fmla="*/ 0 60000 65536"/>
              <a:gd name="T7" fmla="*/ 0 60000 65536"/>
              <a:gd name="T8" fmla="*/ 0 60000 65536"/>
            </a:gdLst>
            <a:ahLst/>
            <a:cxnLst>
              <a:cxn ang="T6">
                <a:pos x="T0" y="T1"/>
              </a:cxn>
              <a:cxn ang="T7">
                <a:pos x="T2" y="T3"/>
              </a:cxn>
              <a:cxn ang="T8">
                <a:pos x="T4" y="T5"/>
              </a:cxn>
            </a:cxnLst>
            <a:rect l="0" t="0" r="r" b="b"/>
            <a:pathLst>
              <a:path w="624" h="1416">
                <a:moveTo>
                  <a:pt x="0" y="0"/>
                </a:moveTo>
                <a:lnTo>
                  <a:pt x="0" y="1416"/>
                </a:lnTo>
                <a:lnTo>
                  <a:pt x="624" y="1416"/>
                </a:lnTo>
              </a:path>
            </a:pathLst>
          </a:custGeom>
          <a:noFill/>
          <a:ln w="9525">
            <a:solidFill>
              <a:schemeClr val="tx1"/>
            </a:solidFill>
            <a:round/>
            <a:headEnd/>
            <a:tailEnd/>
          </a:ln>
          <a:effectLst/>
        </p:spPr>
        <p:txBody>
          <a:bodyPr wrap="none" anchor="ctr"/>
          <a:lstStyle/>
          <a:p>
            <a:pPr>
              <a:defRPr/>
            </a:pPr>
            <a:endParaRPr lang="en-US"/>
          </a:p>
        </p:txBody>
      </p:sp>
      <p:sp>
        <p:nvSpPr>
          <p:cNvPr id="19" name="Freeform 6">
            <a:extLst>
              <a:ext uri="{FF2B5EF4-FFF2-40B4-BE49-F238E27FC236}">
                <a16:creationId xmlns:a16="http://schemas.microsoft.com/office/drawing/2014/main" id="{E26F94F4-6CAF-3C01-7C86-BE4B7A80D526}"/>
              </a:ext>
            </a:extLst>
          </p:cNvPr>
          <p:cNvSpPr>
            <a:spLocks/>
          </p:cNvSpPr>
          <p:nvPr userDrawn="1"/>
        </p:nvSpPr>
        <p:spPr bwMode="auto">
          <a:xfrm>
            <a:off x="1270000" y="0"/>
            <a:ext cx="609600" cy="2971800"/>
          </a:xfrm>
          <a:custGeom>
            <a:avLst/>
            <a:gdLst>
              <a:gd name="T0" fmla="*/ 0 w 624"/>
              <a:gd name="T1" fmla="*/ 0 h 1416"/>
              <a:gd name="T2" fmla="*/ 0 w 624"/>
              <a:gd name="T3" fmla="*/ 2147483647 h 1416"/>
              <a:gd name="T4" fmla="*/ 2147483647 w 624"/>
              <a:gd name="T5" fmla="*/ 2147483647 h 1416"/>
              <a:gd name="T6" fmla="*/ 0 60000 65536"/>
              <a:gd name="T7" fmla="*/ 0 60000 65536"/>
              <a:gd name="T8" fmla="*/ 0 60000 65536"/>
            </a:gdLst>
            <a:ahLst/>
            <a:cxnLst>
              <a:cxn ang="T6">
                <a:pos x="T0" y="T1"/>
              </a:cxn>
              <a:cxn ang="T7">
                <a:pos x="T2" y="T3"/>
              </a:cxn>
              <a:cxn ang="T8">
                <a:pos x="T4" y="T5"/>
              </a:cxn>
            </a:cxnLst>
            <a:rect l="0" t="0" r="r" b="b"/>
            <a:pathLst>
              <a:path w="624" h="1416">
                <a:moveTo>
                  <a:pt x="0" y="0"/>
                </a:moveTo>
                <a:lnTo>
                  <a:pt x="0" y="1416"/>
                </a:lnTo>
                <a:lnTo>
                  <a:pt x="624" y="1416"/>
                </a:lnTo>
              </a:path>
            </a:pathLst>
          </a:custGeom>
          <a:noFill/>
          <a:ln w="9525">
            <a:solidFill>
              <a:srgbClr val="99CC00"/>
            </a:solidFill>
            <a:round/>
            <a:headEnd/>
            <a:tailEnd/>
          </a:ln>
          <a:effectLst/>
        </p:spPr>
        <p:txBody>
          <a:bodyPr wrap="none" anchor="ctr"/>
          <a:lstStyle/>
          <a:p>
            <a:pPr>
              <a:defRPr/>
            </a:pPr>
            <a:endParaRPr lang="en-US"/>
          </a:p>
        </p:txBody>
      </p:sp>
    </p:spTree>
    <p:extLst>
      <p:ext uri="{BB962C8B-B14F-4D97-AF65-F5344CB8AC3E}">
        <p14:creationId xmlns:p14="http://schemas.microsoft.com/office/powerpoint/2010/main" val="1894851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1" name="Group 10"/>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9"/>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5"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66428" y="295730"/>
            <a:ext cx="628813" cy="767687"/>
          </a:xfrm>
          <a:prstGeom prst="rect">
            <a:avLst/>
          </a:prstGeom>
        </p:spPr>
        <p:txBody>
          <a:bodyPr/>
          <a:lstStyle/>
          <a:p>
            <a:pPr>
              <a:defRPr/>
            </a:pPr>
            <a:fld id="{A36CC10F-6281-4166-BA3B-D2D339D1743B}" type="slidenum">
              <a:rPr lang="en-US" smtClean="0"/>
              <a:pPr>
                <a:defRPr/>
              </a:pPr>
              <a:t>‹#›</a:t>
            </a:fld>
            <a:endParaRPr lang="en-US" dirty="0"/>
          </a:p>
        </p:txBody>
      </p:sp>
    </p:spTree>
    <p:extLst>
      <p:ext uri="{BB962C8B-B14F-4D97-AF65-F5344CB8AC3E}">
        <p14:creationId xmlns:p14="http://schemas.microsoft.com/office/powerpoint/2010/main" val="83981489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9144000" cy="6860799"/>
            <a:chOff x="0" y="0"/>
            <a:chExt cx="9144000" cy="6860799"/>
          </a:xfrm>
        </p:grpSpPr>
        <p:sp>
          <p:nvSpPr>
            <p:cNvPr id="11" name="Rectangle 10"/>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nchor="ct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8"/>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pPr>
              <a:defRPr/>
            </a:pPr>
            <a:fld id="{A36CC10F-6281-4166-BA3B-D2D339D1743B}" type="slidenum">
              <a:rPr lang="en-US" smtClean="0"/>
              <a:pPr>
                <a:defRPr/>
              </a:pPr>
              <a:t>‹#›</a:t>
            </a:fld>
            <a:endParaRPr lang="en-US" dirty="0"/>
          </a:p>
        </p:txBody>
      </p:sp>
    </p:spTree>
    <p:extLst>
      <p:ext uri="{BB962C8B-B14F-4D97-AF65-F5344CB8AC3E}">
        <p14:creationId xmlns:p14="http://schemas.microsoft.com/office/powerpoint/2010/main" val="206888699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9144000" cy="6860799"/>
            <a:chOff x="0" y="0"/>
            <a:chExt cx="9144000" cy="6860799"/>
          </a:xfrm>
        </p:grpSpPr>
        <p:sp>
          <p:nvSpPr>
            <p:cNvPr id="14" name="Rectangle 13"/>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12" name="TextBox 11"/>
          <p:cNvSpPr txBox="1"/>
          <p:nvPr/>
        </p:nvSpPr>
        <p:spPr bwMode="gray">
          <a:xfrm>
            <a:off x="7033422" y="2898648"/>
            <a:ext cx="660550" cy="1323439"/>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8000" dirty="0"/>
              <a:t>”</a:t>
            </a:r>
          </a:p>
        </p:txBody>
      </p:sp>
      <p:sp>
        <p:nvSpPr>
          <p:cNvPr id="11" name="TextBox 10"/>
          <p:cNvSpPr txBox="1"/>
          <p:nvPr/>
        </p:nvSpPr>
        <p:spPr bwMode="gray">
          <a:xfrm>
            <a:off x="651683" y="589767"/>
            <a:ext cx="601591" cy="1323439"/>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8000" dirty="0"/>
              <a:t>“</a:t>
            </a:r>
          </a:p>
        </p:txBody>
      </p:sp>
      <p:sp>
        <p:nvSpPr>
          <p:cNvPr id="2" name="Title 1"/>
          <p:cNvSpPr>
            <a:spLocks noGrp="1"/>
          </p:cNvSpPr>
          <p:nvPr>
            <p:ph type="title"/>
          </p:nvPr>
        </p:nvSpPr>
        <p:spPr>
          <a:xfrm>
            <a:off x="1128058" y="903421"/>
            <a:ext cx="6160385" cy="2895658"/>
          </a:xfrm>
        </p:spPr>
        <p:txBody>
          <a:bodyP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accent1"/>
                </a:solidFill>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66440" y="5000815"/>
            <a:ext cx="6422005" cy="1024065"/>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22" name="Rectangle 2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pPr>
              <a:defRPr/>
            </a:pPr>
            <a:fld id="{A36CC10F-6281-4166-BA3B-D2D339D1743B}" type="slidenum">
              <a:rPr lang="en-US" smtClean="0"/>
              <a:pPr>
                <a:defRPr/>
              </a:pPr>
              <a:t>‹#›</a:t>
            </a:fld>
            <a:endParaRPr lang="en-US" dirty="0"/>
          </a:p>
        </p:txBody>
      </p:sp>
    </p:spTree>
    <p:extLst>
      <p:ext uri="{BB962C8B-B14F-4D97-AF65-F5344CB8AC3E}">
        <p14:creationId xmlns:p14="http://schemas.microsoft.com/office/powerpoint/2010/main" val="290739636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9144000" cy="6860799"/>
            <a:chOff x="0" y="0"/>
            <a:chExt cx="9144000" cy="6860799"/>
          </a:xfrm>
        </p:grpSpPr>
        <p:sp>
          <p:nvSpPr>
            <p:cNvPr id="10" name="Rectangle 9"/>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36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normAutofit/>
          </a:bodyPr>
          <a:lstStyle>
            <a:lvl1pPr marL="0" indent="0" algn="l">
              <a:buNone/>
              <a:defRPr sz="18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pPr>
              <a:defRPr/>
            </a:pPr>
            <a:fld id="{A36CC10F-6281-4166-BA3B-D2D339D1743B}" type="slidenum">
              <a:rPr lang="en-US" smtClean="0"/>
              <a:pPr>
                <a:defRPr/>
              </a:pPr>
              <a:t>‹#›</a:t>
            </a:fld>
            <a:endParaRPr lang="en-US" dirty="0"/>
          </a:p>
        </p:txBody>
      </p:sp>
    </p:spTree>
    <p:extLst>
      <p:ext uri="{BB962C8B-B14F-4D97-AF65-F5344CB8AC3E}">
        <p14:creationId xmlns:p14="http://schemas.microsoft.com/office/powerpoint/2010/main" val="395786202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2305"/>
            <a:ext cx="6423592" cy="714660"/>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1" y="2489200"/>
            <a:ext cx="2313433"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5"/>
            <a:ext cx="2313432" cy="287771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8472" y="2489200"/>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2" y="3147165"/>
            <a:ext cx="2326749" cy="2869878"/>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2489201"/>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3821" y="3147164"/>
            <a:ext cx="2313740"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a:xfrm>
            <a:off x="7766428" y="295730"/>
            <a:ext cx="628813" cy="767687"/>
          </a:xfrm>
          <a:prstGeom prst="rect">
            <a:avLst/>
          </a:prstGeom>
        </p:spPr>
        <p:txBody>
          <a:bodyPr/>
          <a:lstStyle/>
          <a:p>
            <a:pPr>
              <a:defRPr/>
            </a:pPr>
            <a:fld id="{A36CC10F-6281-4166-BA3B-D2D339D1743B}" type="slidenum">
              <a:rPr lang="en-US" smtClean="0"/>
              <a:pPr>
                <a:defRPr/>
              </a:pPr>
              <a:t>‹#›</a:t>
            </a:fld>
            <a:endParaRPr lang="en-US" dirty="0"/>
          </a:p>
        </p:txBody>
      </p:sp>
    </p:spTree>
    <p:extLst>
      <p:ext uri="{BB962C8B-B14F-4D97-AF65-F5344CB8AC3E}">
        <p14:creationId xmlns:p14="http://schemas.microsoft.com/office/powerpoint/2010/main" val="3341983631"/>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81461" y="4180095"/>
            <a:ext cx="2299042"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012743" y="2486221"/>
            <a:ext cx="2021456" cy="1450321"/>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0" name="Text Placeholder 3"/>
          <p:cNvSpPr>
            <a:spLocks noGrp="1"/>
          </p:cNvSpPr>
          <p:nvPr>
            <p:ph type="body" sz="half" idx="21"/>
          </p:nvPr>
        </p:nvSpPr>
        <p:spPr>
          <a:xfrm>
            <a:off x="881461" y="4837558"/>
            <a:ext cx="2298410"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4318" y="4179596"/>
            <a:ext cx="231779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16"/>
          </p:nvPr>
        </p:nvSpPr>
        <p:spPr>
          <a:xfrm>
            <a:off x="3550622" y="2509453"/>
            <a:ext cx="2025182" cy="1427089"/>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8" y="4837558"/>
            <a:ext cx="2330903"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1" y="4179595"/>
            <a:ext cx="2299492"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17"/>
          </p:nvPr>
        </p:nvSpPr>
        <p:spPr>
          <a:xfrm>
            <a:off x="6104946" y="2509453"/>
            <a:ext cx="2018839" cy="1427089"/>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1" y="4837558"/>
            <a:ext cx="229949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21" name="Straight Connector 20"/>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a:xfrm>
            <a:off x="7766428" y="295730"/>
            <a:ext cx="628813" cy="767687"/>
          </a:xfrm>
          <a:prstGeom prst="rect">
            <a:avLst/>
          </a:prstGeom>
        </p:spPr>
        <p:txBody>
          <a:bodyPr/>
          <a:lstStyle/>
          <a:p>
            <a:pPr>
              <a:defRPr/>
            </a:pPr>
            <a:fld id="{A36CC10F-6281-4166-BA3B-D2D339D1743B}" type="slidenum">
              <a:rPr lang="en-US" smtClean="0"/>
              <a:pPr>
                <a:defRPr/>
              </a:pPr>
              <a:t>‹#›</a:t>
            </a:fld>
            <a:endParaRPr lang="en-US" dirty="0"/>
          </a:p>
        </p:txBody>
      </p:sp>
    </p:spTree>
    <p:extLst>
      <p:ext uri="{BB962C8B-B14F-4D97-AF65-F5344CB8AC3E}">
        <p14:creationId xmlns:p14="http://schemas.microsoft.com/office/powerpoint/2010/main" val="334368198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766428" y="295730"/>
            <a:ext cx="628813" cy="767687"/>
          </a:xfrm>
          <a:prstGeom prst="rect">
            <a:avLst/>
          </a:prstGeom>
        </p:spPr>
        <p:txBody>
          <a:bodyPr/>
          <a:lstStyle/>
          <a:p>
            <a:pPr>
              <a:defRPr/>
            </a:pPr>
            <a:fld id="{7C06A802-4E65-49D8-A78C-74C97CEC3BC4}" type="slidenum">
              <a:rPr lang="en-US" smtClean="0"/>
              <a:pPr>
                <a:defRPr/>
              </a:pPr>
              <a:t>‹#›</a:t>
            </a:fld>
            <a:endParaRPr lang="en-US" dirty="0"/>
          </a:p>
        </p:txBody>
      </p:sp>
    </p:spTree>
    <p:extLst>
      <p:ext uri="{BB962C8B-B14F-4D97-AF65-F5344CB8AC3E}">
        <p14:creationId xmlns:p14="http://schemas.microsoft.com/office/powerpoint/2010/main" val="4322520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9144000" cy="6860799"/>
            <a:chOff x="0" y="0"/>
            <a:chExt cx="9144000" cy="6860799"/>
          </a:xfrm>
        </p:grpSpPr>
        <p:sp>
          <p:nvSpPr>
            <p:cNvPr id="11" name="Rectangle 10"/>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8" name="Rectangle 7"/>
            <p:cNvSpPr/>
            <p:nvPr/>
          </p:nvSpPr>
          <p:spPr bwMode="gray">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077347" cy="4571999"/>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6428" y="295730"/>
            <a:ext cx="628813" cy="767687"/>
          </a:xfrm>
          <a:prstGeom prst="rect">
            <a:avLst/>
          </a:prstGeom>
        </p:spPr>
        <p:txBody>
          <a:bodyPr/>
          <a:lstStyle/>
          <a:p>
            <a:pPr>
              <a:defRPr/>
            </a:pPr>
            <a:fld id="{95F839AF-CBF3-4F12-963D-53B25336CD2E}" type="slidenum">
              <a:rPr lang="en-US" smtClean="0"/>
              <a:pPr>
                <a:defRPr/>
              </a:pPr>
              <a:t>‹#›</a:t>
            </a:fld>
            <a:endParaRPr lang="en-US" dirty="0"/>
          </a:p>
        </p:txBody>
      </p:sp>
    </p:spTree>
    <p:extLst>
      <p:ext uri="{BB962C8B-B14F-4D97-AF65-F5344CB8AC3E}">
        <p14:creationId xmlns:p14="http://schemas.microsoft.com/office/powerpoint/2010/main" val="3744532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9"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pPr>
              <a:defRPr/>
            </a:pPr>
            <a:fld id="{F6411703-CC08-4629-9AA9-BE8D9201C20D}" type="slidenum">
              <a:rPr lang="en-US" smtClean="0"/>
              <a:pPr>
                <a:defRPr/>
              </a:pPr>
              <a:t>‹#›</a:t>
            </a:fld>
            <a:endParaRPr lang="en-US" dirty="0"/>
          </a:p>
        </p:txBody>
      </p:sp>
    </p:spTree>
    <p:extLst>
      <p:ext uri="{BB962C8B-B14F-4D97-AF65-F5344CB8AC3E}">
        <p14:creationId xmlns:p14="http://schemas.microsoft.com/office/powerpoint/2010/main" val="939371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6" name="Group 5"/>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9"/>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Rectangle 8"/>
            <p:cNvSpPr/>
            <p:nvPr/>
          </p:nvSpPr>
          <p:spPr bwMode="gray">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2257588"/>
            <a:ext cx="3101765" cy="3020343"/>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7"/>
            <a:ext cx="3054653" cy="302034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15" name="Rectangle 14"/>
          <p:cNvSpPr/>
          <p:nvPr/>
        </p:nvSpPr>
        <p:spPr>
          <a:xfrm>
            <a:off x="7738039" y="7605"/>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pPr>
              <a:defRPr/>
            </a:pPr>
            <a:fld id="{9453DDCB-7448-4593-A7F6-41BDFC6AE4DF}" type="slidenum">
              <a:rPr lang="en-US" smtClean="0"/>
              <a:pPr>
                <a:defRPr/>
              </a:pPr>
              <a:t>‹#›</a:t>
            </a:fld>
            <a:endParaRPr lang="en-US" dirty="0"/>
          </a:p>
        </p:txBody>
      </p:sp>
    </p:spTree>
    <p:extLst>
      <p:ext uri="{BB962C8B-B14F-4D97-AF65-F5344CB8AC3E}">
        <p14:creationId xmlns:p14="http://schemas.microsoft.com/office/powerpoint/2010/main" val="4157811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80" cy="353060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306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8"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pPr>
              <a:defRPr/>
            </a:pPr>
            <a:fld id="{087634C9-342B-40BE-86AC-9A921D026587}" type="slidenum">
              <a:rPr lang="en-US" smtClean="0"/>
              <a:pPr>
                <a:defRPr/>
              </a:pPr>
              <a:t>‹#›</a:t>
            </a:fld>
            <a:endParaRPr lang="en-US" dirty="0"/>
          </a:p>
        </p:txBody>
      </p:sp>
    </p:spTree>
    <p:extLst>
      <p:ext uri="{BB962C8B-B14F-4D97-AF65-F5344CB8AC3E}">
        <p14:creationId xmlns:p14="http://schemas.microsoft.com/office/powerpoint/2010/main" val="2609219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94298"/>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39" y="3253588"/>
            <a:ext cx="3636981" cy="276621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8490"/>
            <a:ext cx="3636980" cy="277131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10" name="Slide Number Placeholder 5"/>
          <p:cNvSpPr>
            <a:spLocks noGrp="1"/>
          </p:cNvSpPr>
          <p:nvPr>
            <p:ph type="sldNum" sz="quarter" idx="12"/>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pPr>
              <a:defRPr/>
            </a:pPr>
            <a:fld id="{D28329B8-CADA-4AFE-BFF0-8BBAD9FC1C70}" type="slidenum">
              <a:rPr lang="en-US" smtClean="0"/>
              <a:pPr>
                <a:defRPr/>
              </a:pPr>
              <a:t>‹#›</a:t>
            </a:fld>
            <a:endParaRPr lang="en-US" dirty="0"/>
          </a:p>
        </p:txBody>
      </p:sp>
    </p:spTree>
    <p:extLst>
      <p:ext uri="{BB962C8B-B14F-4D97-AF65-F5344CB8AC3E}">
        <p14:creationId xmlns:p14="http://schemas.microsoft.com/office/powerpoint/2010/main" val="3448622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4"/>
          </p:nvPr>
        </p:nvSpPr>
        <p:spPr>
          <a:xfrm>
            <a:off x="7678616" y="295730"/>
            <a:ext cx="791308" cy="767687"/>
          </a:xfrm>
          <a:prstGeom prst="rect">
            <a:avLst/>
          </a:prstGeom>
        </p:spPr>
        <p:txBody>
          <a:bodyPr vert="horz" lIns="91440" tIns="45720" rIns="91440" bIns="45720" rtlCol="0" anchor="b"/>
          <a:lstStyle>
            <a:lvl1pPr algn="ctr">
              <a:defRPr sz="2800" b="0" i="0">
                <a:solidFill>
                  <a:schemeClr val="bg1"/>
                </a:solidFill>
                <a:latin typeface="+mn-lt"/>
              </a:defRPr>
            </a:lvl1pPr>
          </a:lstStyle>
          <a:p>
            <a:pPr>
              <a:defRPr/>
            </a:pPr>
            <a:fld id="{281E0436-7755-4E2B-9D14-2834905D939F}" type="slidenum">
              <a:rPr lang="en-US" smtClean="0"/>
              <a:pPr>
                <a:defRPr/>
              </a:pPr>
              <a:t>‹#›</a:t>
            </a:fld>
            <a:endParaRPr lang="en-US" dirty="0"/>
          </a:p>
        </p:txBody>
      </p:sp>
    </p:spTree>
    <p:extLst>
      <p:ext uri="{BB962C8B-B14F-4D97-AF65-F5344CB8AC3E}">
        <p14:creationId xmlns:p14="http://schemas.microsoft.com/office/powerpoint/2010/main" val="124261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6" name="Rectangle 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a:xfrm>
            <a:off x="7766428" y="295730"/>
            <a:ext cx="628813" cy="767687"/>
          </a:xfrm>
          <a:prstGeom prst="rect">
            <a:avLst/>
          </a:prstGeom>
        </p:spPr>
        <p:txBody>
          <a:bodyPr/>
          <a:lstStyle/>
          <a:p>
            <a:pPr>
              <a:defRPr/>
            </a:pPr>
            <a:fld id="{79F50A8E-B6D2-4378-AED7-74F6D54B3783}" type="slidenum">
              <a:rPr lang="en-US" smtClean="0"/>
              <a:pPr>
                <a:defRPr/>
              </a:pPr>
              <a:t>‹#›</a:t>
            </a:fld>
            <a:endParaRPr lang="en-US" dirty="0"/>
          </a:p>
        </p:txBody>
      </p:sp>
    </p:spTree>
    <p:extLst>
      <p:ext uri="{BB962C8B-B14F-4D97-AF65-F5344CB8AC3E}">
        <p14:creationId xmlns:p14="http://schemas.microsoft.com/office/powerpoint/2010/main" val="1224798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89"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1182"/>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0" y="3086845"/>
            <a:ext cx="2712589" cy="2938036"/>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66428" y="295730"/>
            <a:ext cx="628813" cy="767687"/>
          </a:xfrm>
          <a:prstGeom prst="rect">
            <a:avLst/>
          </a:prstGeom>
        </p:spPr>
        <p:txBody>
          <a:bodyPr/>
          <a:lstStyle/>
          <a:p>
            <a:pPr>
              <a:defRPr/>
            </a:pPr>
            <a:fld id="{A36CC10F-6281-4166-BA3B-D2D339D1743B}" type="slidenum">
              <a:rPr lang="en-US" smtClean="0"/>
              <a:pPr>
                <a:defRPr/>
              </a:pPr>
              <a:t>‹#›</a:t>
            </a:fld>
            <a:endParaRPr lang="en-US" dirty="0"/>
          </a:p>
        </p:txBody>
      </p:sp>
    </p:spTree>
    <p:extLst>
      <p:ext uri="{BB962C8B-B14F-4D97-AF65-F5344CB8AC3E}">
        <p14:creationId xmlns:p14="http://schemas.microsoft.com/office/powerpoint/2010/main" val="29706159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1" name="Group 10"/>
          <p:cNvGrpSpPr/>
          <p:nvPr/>
        </p:nvGrpSpPr>
        <p:grpSpPr>
          <a:xfrm>
            <a:off x="0" y="0"/>
            <a:ext cx="9144000" cy="6860799"/>
            <a:chOff x="0" y="0"/>
            <a:chExt cx="9144000" cy="6860799"/>
          </a:xfrm>
        </p:grpSpPr>
        <p:sp>
          <p:nvSpPr>
            <p:cNvPr id="12" name="Rectangle 11"/>
            <p:cNvSpPr/>
            <p:nvPr/>
          </p:nvSpPr>
          <p:spPr>
            <a:xfrm>
              <a:off x="0" y="0"/>
              <a:ext cx="911883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51591" y="1340000"/>
            <a:ext cx="3001938" cy="161619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51591" y="3086100"/>
            <a:ext cx="3001938" cy="24511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14" name="Rectangle 13"/>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66428" y="295730"/>
            <a:ext cx="628813" cy="767687"/>
          </a:xfrm>
          <a:prstGeom prst="rect">
            <a:avLst/>
          </a:prstGeom>
        </p:spPr>
        <p:txBody>
          <a:bodyPr/>
          <a:lstStyle/>
          <a:p>
            <a:pPr>
              <a:defRPr/>
            </a:pPr>
            <a:fld id="{46FB34D0-1456-46BE-845F-A7D69B4916B6}" type="slidenum">
              <a:rPr lang="en-US" smtClean="0"/>
              <a:pPr>
                <a:defRPr/>
              </a:pPr>
              <a:t>‹#›</a:t>
            </a:fld>
            <a:endParaRPr lang="en-US" dirty="0"/>
          </a:p>
        </p:txBody>
      </p:sp>
    </p:spTree>
    <p:extLst>
      <p:ext uri="{BB962C8B-B14F-4D97-AF65-F5344CB8AC3E}">
        <p14:creationId xmlns:p14="http://schemas.microsoft.com/office/powerpoint/2010/main" val="3070809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0" y="0"/>
            <a:ext cx="9144000" cy="6860799"/>
            <a:chOff x="0" y="0"/>
            <a:chExt cx="9144000" cy="6860799"/>
          </a:xfrm>
        </p:grpSpPr>
        <p:sp>
          <p:nvSpPr>
            <p:cNvPr id="25" name="Rectangle 24"/>
            <p:cNvSpPr/>
            <p:nvPr/>
          </p:nvSpPr>
          <p:spPr>
            <a:xfrm>
              <a:off x="0" y="0"/>
              <a:ext cx="9118832"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Oval 22"/>
            <p:cNvSpPr/>
            <p:nvPr/>
          </p:nvSpPr>
          <p:spPr>
            <a:xfrm>
              <a:off x="5689832" y="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Oval 23"/>
            <p:cNvSpPr/>
            <p:nvPr/>
          </p:nvSpPr>
          <p:spPr>
            <a:xfrm>
              <a:off x="6299432" y="5870199"/>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18"/>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txBody>
            <a:bodyPr/>
            <a:lstStyle/>
            <a:p>
              <a:endParaRPr lang="en-US"/>
            </a:p>
          </p:txBody>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US"/>
            </a:p>
          </p:txBody>
        </p:sp>
      </p:grpSp>
      <p:sp>
        <p:nvSpPr>
          <p:cNvPr id="2" name="Title Placeholder 1"/>
          <p:cNvSpPr>
            <a:spLocks noGrp="1"/>
          </p:cNvSpPr>
          <p:nvPr>
            <p:ph type="title"/>
          </p:nvPr>
        </p:nvSpPr>
        <p:spPr bwMode="gray">
          <a:xfrm>
            <a:off x="866440" y="927099"/>
            <a:ext cx="6343202"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0"/>
            <a:ext cx="6343201" cy="3530600"/>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39638" y="6365499"/>
            <a:ext cx="990599" cy="228659"/>
          </a:xfrm>
          <a:prstGeom prst="rect">
            <a:avLst/>
          </a:prstGeom>
        </p:spPr>
        <p:txBody>
          <a:bodyPr vert="horz" lIns="91440" tIns="45720" rIns="91440" bIns="45720" rtlCol="0" anchor="b"/>
          <a:lstStyle>
            <a:lvl1pPr algn="r">
              <a:defRPr sz="900" b="1" i="0">
                <a:solidFill>
                  <a:schemeClr val="accent1"/>
                </a:solidFill>
                <a:latin typeface="+mn-lt"/>
              </a:defRPr>
            </a:lvl1pPr>
          </a:lstStyle>
          <a:p>
            <a:pPr>
              <a:defRPr/>
            </a:pPr>
            <a:endParaRPr lang="en-US"/>
          </a:p>
        </p:txBody>
      </p:sp>
      <p:sp>
        <p:nvSpPr>
          <p:cNvPr id="5" name="Footer Placeholder 4"/>
          <p:cNvSpPr>
            <a:spLocks noGrp="1"/>
          </p:cNvSpPr>
          <p:nvPr>
            <p:ph type="ftr" sz="quarter" idx="3"/>
          </p:nvPr>
        </p:nvSpPr>
        <p:spPr>
          <a:xfrm>
            <a:off x="590843" y="6365498"/>
            <a:ext cx="3859795" cy="228660"/>
          </a:xfrm>
          <a:prstGeom prst="rect">
            <a:avLst/>
          </a:prstGeom>
        </p:spPr>
        <p:txBody>
          <a:bodyPr vert="horz" lIns="91440" tIns="45720" rIns="91440" bIns="45720" rtlCol="0" anchor="b"/>
          <a:lstStyle>
            <a:lvl1pPr algn="l">
              <a:defRPr sz="900" b="1" i="0">
                <a:solidFill>
                  <a:schemeClr val="accent1"/>
                </a:solidFill>
              </a:defRPr>
            </a:lvl1pPr>
          </a:lstStyle>
          <a:p>
            <a:pPr>
              <a:defRPr/>
            </a:pPr>
            <a:endParaRPr lang="en-US"/>
          </a:p>
        </p:txBody>
      </p:sp>
      <p:sp>
        <p:nvSpPr>
          <p:cNvPr id="22" name="Rectangle 2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Slide Number Placeholder 5"/>
          <p:cNvSpPr>
            <a:spLocks noGrp="1"/>
          </p:cNvSpPr>
          <p:nvPr>
            <p:ph type="sldNum" sz="quarter" idx="4"/>
          </p:nvPr>
        </p:nvSpPr>
        <p:spPr bwMode="auto">
          <a:xfrm>
            <a:off x="7678616" y="295730"/>
            <a:ext cx="791308" cy="767687"/>
          </a:xfrm>
          <a:prstGeom prst="rect">
            <a:avLst/>
          </a:prstGeom>
        </p:spPr>
        <p:txBody>
          <a:bodyPr vert="horz" lIns="91440" tIns="45720" rIns="91440" bIns="45720" rtlCol="0" anchor="b"/>
          <a:lstStyle>
            <a:lvl1pPr algn="ctr">
              <a:defRPr sz="2800" b="0" i="0">
                <a:solidFill>
                  <a:schemeClr val="bg1"/>
                </a:solidFill>
              </a:defRPr>
            </a:lvl1pPr>
          </a:lstStyle>
          <a:p>
            <a:pPr>
              <a:defRPr/>
            </a:pPr>
            <a:fld id="{A36CC10F-6281-4166-BA3B-D2D339D1743B}" type="slidenum">
              <a:rPr lang="en-US" smtClean="0"/>
              <a:pPr>
                <a:defRPr/>
              </a:pPr>
              <a:t>‹#›</a:t>
            </a:fld>
            <a:endParaRPr lang="en-US" dirty="0"/>
          </a:p>
        </p:txBody>
      </p:sp>
    </p:spTree>
    <p:extLst>
      <p:ext uri="{BB962C8B-B14F-4D97-AF65-F5344CB8AC3E}">
        <p14:creationId xmlns:p14="http://schemas.microsoft.com/office/powerpoint/2010/main" val="3618692694"/>
      </p:ext>
    </p:extLst>
  </p:cSld>
  <p:clrMap bg1="lt1" tx1="dk1" bg2="lt2" tx2="dk2" accent1="accent1" accent2="accent2" accent3="accent3" accent4="accent4" accent5="accent5" accent6="accent6" hlink="hlink" folHlink="folHlink"/>
  <p:sldLayoutIdLst>
    <p:sldLayoutId id="2147483999" r:id="rId1"/>
    <p:sldLayoutId id="2147484000" r:id="rId2"/>
    <p:sldLayoutId id="2147484001" r:id="rId3"/>
    <p:sldLayoutId id="2147484002" r:id="rId4"/>
    <p:sldLayoutId id="2147484003" r:id="rId5"/>
    <p:sldLayoutId id="2147484004" r:id="rId6"/>
    <p:sldLayoutId id="2147484005" r:id="rId7"/>
    <p:sldLayoutId id="2147484006" r:id="rId8"/>
    <p:sldLayoutId id="2147484007" r:id="rId9"/>
    <p:sldLayoutId id="2147484008" r:id="rId10"/>
    <p:sldLayoutId id="2147484009" r:id="rId11"/>
    <p:sldLayoutId id="2147484010" r:id="rId12"/>
    <p:sldLayoutId id="2147484011" r:id="rId13"/>
    <p:sldLayoutId id="2147484012" r:id="rId14"/>
    <p:sldLayoutId id="2147484013" r:id="rId15"/>
    <p:sldLayoutId id="2147484014" r:id="rId16"/>
    <p:sldLayoutId id="2147484015" r:id="rId17"/>
  </p:sldLayoutIdLst>
  <p:hf hdr="0" ftr="0" dt="0"/>
  <p:txStyles>
    <p:titleStyle>
      <a:lvl1pPr algn="l" defTabSz="457200" rtl="0" eaLnBrk="1" latinLnBrk="0" hangingPunct="1">
        <a:spcBef>
          <a:spcPct val="0"/>
        </a:spcBef>
        <a:buNone/>
        <a:defRPr sz="32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133600" y="2362200"/>
            <a:ext cx="4878387" cy="2514600"/>
          </a:xfrm>
        </p:spPr>
        <p:txBody>
          <a:bodyPr/>
          <a:lstStyle/>
          <a:p>
            <a:pPr algn="ctr" eaLnBrk="1" fontAlgn="auto" hangingPunct="1">
              <a:spcAft>
                <a:spcPts val="0"/>
              </a:spcAft>
              <a:defRPr/>
            </a:pPr>
            <a:br>
              <a:rPr lang="en-US" sz="2800" b="1" dirty="0"/>
            </a:br>
            <a:r>
              <a:rPr lang="en-US" sz="2800" b="1" dirty="0"/>
              <a:t>Orlando Eligible Metropolitan Area </a:t>
            </a:r>
            <a:br>
              <a:rPr lang="en-US" sz="2800" b="1" dirty="0"/>
            </a:br>
            <a:r>
              <a:rPr lang="en-US" sz="2800" b="1" dirty="0"/>
              <a:t>Ryan White Planning Council</a:t>
            </a:r>
            <a:br>
              <a:rPr lang="en-US" sz="2800" b="1" dirty="0"/>
            </a:br>
            <a:br>
              <a:rPr lang="en-US" sz="2800" b="1" dirty="0"/>
            </a:br>
            <a:r>
              <a:rPr lang="en-US" sz="2800" b="1" dirty="0"/>
              <a:t>Assessment of the Administrative Mechanism</a:t>
            </a:r>
            <a:br>
              <a:rPr lang="en-US" sz="2800" b="1" dirty="0"/>
            </a:br>
            <a:r>
              <a:rPr lang="en-US" sz="2800" b="1" dirty="0"/>
              <a:t>Part A,  FY 2024-2025</a:t>
            </a:r>
          </a:p>
        </p:txBody>
      </p:sp>
      <p:sp>
        <p:nvSpPr>
          <p:cNvPr id="3075" name="Rectangle 3"/>
          <p:cNvSpPr>
            <a:spLocks noGrp="1" noChangeArrowheads="1"/>
          </p:cNvSpPr>
          <p:nvPr>
            <p:ph type="subTitle" idx="1"/>
          </p:nvPr>
        </p:nvSpPr>
        <p:spPr>
          <a:xfrm>
            <a:off x="1219200" y="4876800"/>
            <a:ext cx="6707188" cy="1785937"/>
          </a:xfrm>
        </p:spPr>
        <p:txBody>
          <a:bodyPr rtlCol="0">
            <a:normAutofit/>
          </a:bodyPr>
          <a:lstStyle/>
          <a:p>
            <a:pPr algn="ctr" eaLnBrk="1" fontAlgn="auto" hangingPunct="1">
              <a:lnSpc>
                <a:spcPct val="80000"/>
              </a:lnSpc>
              <a:spcAft>
                <a:spcPts val="0"/>
              </a:spcAft>
              <a:buFont typeface="Arial" pitchFamily="34" charset="0"/>
              <a:buNone/>
              <a:defRPr/>
            </a:pPr>
            <a:endParaRPr lang="en-US" b="1" dirty="0">
              <a:solidFill>
                <a:schemeClr val="bg2"/>
              </a:solidFill>
              <a:latin typeface="+mj-lt"/>
              <a:ea typeface="+mj-ea"/>
              <a:cs typeface="+mj-cs"/>
            </a:endParaRPr>
          </a:p>
          <a:p>
            <a:pPr algn="ctr" eaLnBrk="1" fontAlgn="auto" hangingPunct="1">
              <a:lnSpc>
                <a:spcPct val="80000"/>
              </a:lnSpc>
              <a:spcAft>
                <a:spcPts val="0"/>
              </a:spcAft>
              <a:buFont typeface="Arial" pitchFamily="34" charset="0"/>
              <a:buNone/>
              <a:defRPr/>
            </a:pPr>
            <a:r>
              <a:rPr lang="en-US" b="1" dirty="0">
                <a:solidFill>
                  <a:schemeClr val="bg2"/>
                </a:solidFill>
                <a:latin typeface="+mj-lt"/>
                <a:ea typeface="+mj-ea"/>
                <a:cs typeface="+mj-cs"/>
              </a:rPr>
              <a:t>Ryan white </a:t>
            </a:r>
            <a:r>
              <a:rPr lang="en-US" b="1" dirty="0" err="1">
                <a:solidFill>
                  <a:schemeClr val="bg2"/>
                </a:solidFill>
                <a:latin typeface="+mj-lt"/>
                <a:ea typeface="+mj-ea"/>
                <a:cs typeface="+mj-cs"/>
              </a:rPr>
              <a:t>hiv</a:t>
            </a:r>
            <a:r>
              <a:rPr lang="en-US" b="1" dirty="0">
                <a:solidFill>
                  <a:schemeClr val="bg2"/>
                </a:solidFill>
                <a:latin typeface="+mj-lt"/>
                <a:ea typeface="+mj-ea"/>
                <a:cs typeface="+mj-cs"/>
              </a:rPr>
              <a:t>/aids program part a - response</a:t>
            </a:r>
          </a:p>
          <a:p>
            <a:pPr algn="ctr" eaLnBrk="1" fontAlgn="auto" hangingPunct="1">
              <a:lnSpc>
                <a:spcPct val="80000"/>
              </a:lnSpc>
              <a:spcAft>
                <a:spcPts val="0"/>
              </a:spcAft>
              <a:buFont typeface="Arial" pitchFamily="34" charset="0"/>
              <a:buNone/>
              <a:defRPr/>
            </a:pPr>
            <a:r>
              <a:rPr lang="en-US" b="1" dirty="0">
                <a:solidFill>
                  <a:schemeClr val="bg2"/>
                </a:solidFill>
                <a:latin typeface="+mj-lt"/>
                <a:ea typeface="+mj-ea"/>
                <a:cs typeface="+mj-cs"/>
              </a:rPr>
              <a:t>September 19, 2025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a:xfrm>
            <a:off x="533400" y="914400"/>
            <a:ext cx="7239000" cy="685800"/>
          </a:xfrm>
        </p:spPr>
        <p:txBody>
          <a:bodyPr/>
          <a:lstStyle/>
          <a:p>
            <a:pPr eaLnBrk="1" fontAlgn="auto" hangingPunct="1">
              <a:spcAft>
                <a:spcPts val="0"/>
              </a:spcAft>
              <a:defRPr/>
            </a:pPr>
            <a:r>
              <a:rPr lang="en-US" sz="4000" dirty="0"/>
              <a:t>Recommendations</a:t>
            </a:r>
          </a:p>
        </p:txBody>
      </p:sp>
      <p:sp>
        <p:nvSpPr>
          <p:cNvPr id="2" name="Rectangle 3"/>
          <p:cNvSpPr>
            <a:spLocks noGrp="1" noChangeArrowheads="1"/>
          </p:cNvSpPr>
          <p:nvPr>
            <p:ph idx="1"/>
          </p:nvPr>
        </p:nvSpPr>
        <p:spPr>
          <a:xfrm>
            <a:off x="501977" y="2218870"/>
            <a:ext cx="8384930" cy="4800600"/>
          </a:xfrm>
        </p:spPr>
        <p:txBody>
          <a:bodyPr/>
          <a:lstStyle/>
          <a:p>
            <a:pPr marL="342900" marR="365125" lvl="0" indent="-342900">
              <a:spcBef>
                <a:spcPts val="605"/>
              </a:spcBef>
              <a:spcAft>
                <a:spcPts val="0"/>
              </a:spcAft>
              <a:buFont typeface="+mj-lt"/>
              <a:buAutoNum type="arabicParenR"/>
            </a:pPr>
            <a:r>
              <a:rPr lang="en-US" dirty="0"/>
              <a:t>Enhance Communication Protocols: Continue to work towards simplifying expenditure and needs assessment language to assist the Planning Council in discharging their duties. In addition, given the turbulent political climate, continue to offer timely information on the happenings at both the state and federal level.</a:t>
            </a:r>
            <a:br>
              <a:rPr lang="en-US" dirty="0"/>
            </a:br>
            <a:endParaRPr lang="en-US" dirty="0"/>
          </a:p>
          <a:p>
            <a:pPr marL="342900" marR="365125" lvl="0" indent="-342900">
              <a:spcBef>
                <a:spcPts val="605"/>
              </a:spcBef>
              <a:spcAft>
                <a:spcPts val="0"/>
              </a:spcAft>
              <a:buFont typeface="+mj-lt"/>
              <a:buAutoNum type="arabicParenR"/>
            </a:pPr>
            <a:r>
              <a:rPr lang="en-US" dirty="0"/>
              <a:t>Streamline Re-Allocation Processes: Address feedback regarding the timing and process of re-allocations to provide Planning Council opportunities to partner in these efforts prior to the final quarter of the program year.</a:t>
            </a:r>
            <a:br>
              <a:rPr lang="en-US" dirty="0"/>
            </a:br>
            <a:endParaRPr lang="en-US" dirty="0"/>
          </a:p>
          <a:p>
            <a:pPr marL="342900" marR="365125" lvl="0" indent="-342900">
              <a:spcBef>
                <a:spcPts val="605"/>
              </a:spcBef>
              <a:spcAft>
                <a:spcPts val="0"/>
              </a:spcAft>
              <a:buFont typeface="+mj-lt"/>
              <a:buAutoNum type="arabicParenR"/>
            </a:pPr>
            <a:r>
              <a:rPr lang="en-US" dirty="0"/>
              <a:t>Optimize Resource Utilization: Continue to look for new program partners in order to offer more options to clients throughout the Eligible Metropolitan Area.</a:t>
            </a:r>
          </a:p>
          <a:p>
            <a:pPr lvl="0"/>
            <a:endParaRPr lang="en-US" sz="2000" dirty="0"/>
          </a:p>
          <a:p>
            <a:pPr marL="0" indent="0" eaLnBrk="1" hangingPunct="1">
              <a:buNone/>
              <a:defRPr/>
            </a:pPr>
            <a:endParaRPr lang="en-US" sz="2000" dirty="0">
              <a:latin typeface="+mj-lt"/>
            </a:endParaRPr>
          </a:p>
        </p:txBody>
      </p:sp>
      <p:sp>
        <p:nvSpPr>
          <p:cNvPr id="27652" name="Slide Number Placeholder 5"/>
          <p:cNvSpPr>
            <a:spLocks noGrp="1"/>
          </p:cNvSpPr>
          <p:nvPr>
            <p:ph type="sldNum" sz="quarter" idx="4"/>
          </p:nvPr>
        </p:nvSpPr>
        <p:spPr bwMode="auto">
          <a:noFill/>
          <a:ln>
            <a:round/>
            <a:headEnd/>
            <a:tailEnd/>
          </a:ln>
        </p:spPr>
        <p:txBody>
          <a:bodyPr wrap="square" numCol="1" anchorCtr="0" compatLnSpc="1">
            <a:prstTxWarp prst="textNoShape">
              <a:avLst/>
            </a:prstTxWarp>
          </a:bodyPr>
          <a:lstStyle/>
          <a:p>
            <a:fld id="{4F6DE9F1-3735-4931-B206-76B245003A9F}" type="slidenum">
              <a:rPr lang="en-US" smtClean="0">
                <a:solidFill>
                  <a:schemeClr val="tx1"/>
                </a:solidFill>
              </a:rPr>
              <a:pPr/>
              <a:t>2</a:t>
            </a:fld>
            <a:endParaRPr lang="en-US">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23BA4-C0E4-4C71-541B-9C7BD029C215}"/>
            </a:ext>
          </a:extLst>
        </p:cNvPr>
        <p:cNvGrpSpPr/>
        <p:nvPr/>
      </p:nvGrpSpPr>
      <p:grpSpPr>
        <a:xfrm>
          <a:off x="0" y="0"/>
          <a:ext cx="0" cy="0"/>
          <a:chOff x="0" y="0"/>
          <a:chExt cx="0" cy="0"/>
        </a:xfrm>
      </p:grpSpPr>
      <p:sp>
        <p:nvSpPr>
          <p:cNvPr id="37891" name="Rectangle 2">
            <a:extLst>
              <a:ext uri="{FF2B5EF4-FFF2-40B4-BE49-F238E27FC236}">
                <a16:creationId xmlns:a16="http://schemas.microsoft.com/office/drawing/2014/main" id="{5791AA8B-EE3C-A83F-D308-32CF1A4A5E8E}"/>
              </a:ext>
            </a:extLst>
          </p:cNvPr>
          <p:cNvSpPr>
            <a:spLocks noGrp="1" noChangeArrowheads="1"/>
          </p:cNvSpPr>
          <p:nvPr>
            <p:ph type="title"/>
          </p:nvPr>
        </p:nvSpPr>
        <p:spPr>
          <a:xfrm>
            <a:off x="533400" y="876300"/>
            <a:ext cx="7239000" cy="685800"/>
          </a:xfrm>
        </p:spPr>
        <p:txBody>
          <a:bodyPr/>
          <a:lstStyle/>
          <a:p>
            <a:pPr eaLnBrk="1" fontAlgn="auto" hangingPunct="1">
              <a:spcAft>
                <a:spcPts val="0"/>
              </a:spcAft>
              <a:defRPr/>
            </a:pPr>
            <a:r>
              <a:rPr lang="en-US" sz="4000" dirty="0"/>
              <a:t>Action Plan</a:t>
            </a:r>
          </a:p>
        </p:txBody>
      </p:sp>
      <p:sp>
        <p:nvSpPr>
          <p:cNvPr id="2" name="Rectangle 3">
            <a:extLst>
              <a:ext uri="{FF2B5EF4-FFF2-40B4-BE49-F238E27FC236}">
                <a16:creationId xmlns:a16="http://schemas.microsoft.com/office/drawing/2014/main" id="{C0585B95-F43A-1F2B-7F3C-2E6C83D3C4EF}"/>
              </a:ext>
            </a:extLst>
          </p:cNvPr>
          <p:cNvSpPr>
            <a:spLocks noGrp="1" noChangeArrowheads="1"/>
          </p:cNvSpPr>
          <p:nvPr>
            <p:ph idx="1"/>
          </p:nvPr>
        </p:nvSpPr>
        <p:spPr>
          <a:xfrm>
            <a:off x="533400" y="2142670"/>
            <a:ext cx="8153400" cy="4800600"/>
          </a:xfrm>
        </p:spPr>
        <p:txBody>
          <a:bodyPr/>
          <a:lstStyle/>
          <a:p>
            <a:pPr lvl="0"/>
            <a:endParaRPr lang="en-US" sz="2000" dirty="0"/>
          </a:p>
          <a:p>
            <a:pPr marL="114300" indent="0">
              <a:buNone/>
            </a:pPr>
            <a:r>
              <a:rPr lang="en-US" sz="2000" b="1" dirty="0"/>
              <a:t>1. Enhance Communication Protocols</a:t>
            </a:r>
          </a:p>
          <a:p>
            <a:pPr lvl="1"/>
            <a:r>
              <a:rPr lang="en-US" sz="2000" dirty="0"/>
              <a:t>Improve clarity and timeliness of information shared with the Planning Council.</a:t>
            </a:r>
          </a:p>
          <a:p>
            <a:pPr lvl="1"/>
            <a:r>
              <a:rPr lang="en-US" sz="2000" dirty="0"/>
              <a:t>Collaborate with each committee to review reports and confirm that the information aligns with their preferred presentation format.</a:t>
            </a:r>
          </a:p>
          <a:p>
            <a:pPr lvl="1"/>
            <a:r>
              <a:rPr lang="en-US" sz="2000" dirty="0"/>
              <a:t>Ensure all Planning Council members are subscribed to the Orange County Health Services Department’s Constant Contact platform to receive timely program updates, and promptly share federal updates as they become available.</a:t>
            </a:r>
            <a:endParaRPr lang="en-US" sz="2400" dirty="0">
              <a:latin typeface="+mj-lt"/>
            </a:endParaRPr>
          </a:p>
        </p:txBody>
      </p:sp>
      <p:sp>
        <p:nvSpPr>
          <p:cNvPr id="27652" name="Slide Number Placeholder 5">
            <a:extLst>
              <a:ext uri="{FF2B5EF4-FFF2-40B4-BE49-F238E27FC236}">
                <a16:creationId xmlns:a16="http://schemas.microsoft.com/office/drawing/2014/main" id="{E262E9AD-9C44-3DE6-B0B5-873D591F30DF}"/>
              </a:ext>
            </a:extLst>
          </p:cNvPr>
          <p:cNvSpPr>
            <a:spLocks noGrp="1"/>
          </p:cNvSpPr>
          <p:nvPr>
            <p:ph type="sldNum" sz="quarter" idx="4"/>
          </p:nvPr>
        </p:nvSpPr>
        <p:spPr bwMode="auto">
          <a:noFill/>
          <a:ln>
            <a:round/>
            <a:headEnd/>
            <a:tailEnd/>
          </a:ln>
        </p:spPr>
        <p:txBody>
          <a:bodyPr wrap="square" numCol="1" anchorCtr="0" compatLnSpc="1">
            <a:prstTxWarp prst="textNoShape">
              <a:avLst/>
            </a:prstTxWarp>
          </a:bodyPr>
          <a:lstStyle/>
          <a:p>
            <a:fld id="{4F6DE9F1-3735-4931-B206-76B245003A9F}" type="slidenum">
              <a:rPr lang="en-US" smtClean="0">
                <a:solidFill>
                  <a:schemeClr val="tx1"/>
                </a:solidFill>
              </a:rPr>
              <a:pPr/>
              <a:t>3</a:t>
            </a:fld>
            <a:endParaRPr lang="en-US">
              <a:solidFill>
                <a:schemeClr val="tx1"/>
              </a:solidFill>
            </a:endParaRPr>
          </a:p>
        </p:txBody>
      </p:sp>
    </p:spTree>
    <p:extLst>
      <p:ext uri="{BB962C8B-B14F-4D97-AF65-F5344CB8AC3E}">
        <p14:creationId xmlns:p14="http://schemas.microsoft.com/office/powerpoint/2010/main" val="781380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58364-CEAA-5D40-94CC-96DE6496BE34}"/>
            </a:ext>
          </a:extLst>
        </p:cNvPr>
        <p:cNvGrpSpPr/>
        <p:nvPr/>
      </p:nvGrpSpPr>
      <p:grpSpPr>
        <a:xfrm>
          <a:off x="0" y="0"/>
          <a:ext cx="0" cy="0"/>
          <a:chOff x="0" y="0"/>
          <a:chExt cx="0" cy="0"/>
        </a:xfrm>
      </p:grpSpPr>
      <p:sp>
        <p:nvSpPr>
          <p:cNvPr id="37891" name="Rectangle 2">
            <a:extLst>
              <a:ext uri="{FF2B5EF4-FFF2-40B4-BE49-F238E27FC236}">
                <a16:creationId xmlns:a16="http://schemas.microsoft.com/office/drawing/2014/main" id="{6243A66E-84BA-DDB5-76EF-3A0163F6EA68}"/>
              </a:ext>
            </a:extLst>
          </p:cNvPr>
          <p:cNvSpPr>
            <a:spLocks noGrp="1" noChangeArrowheads="1"/>
          </p:cNvSpPr>
          <p:nvPr>
            <p:ph type="title"/>
          </p:nvPr>
        </p:nvSpPr>
        <p:spPr>
          <a:xfrm>
            <a:off x="533400" y="876300"/>
            <a:ext cx="7239000" cy="685800"/>
          </a:xfrm>
        </p:spPr>
        <p:txBody>
          <a:bodyPr/>
          <a:lstStyle/>
          <a:p>
            <a:pPr eaLnBrk="1" fontAlgn="auto" hangingPunct="1">
              <a:spcAft>
                <a:spcPts val="0"/>
              </a:spcAft>
              <a:defRPr/>
            </a:pPr>
            <a:r>
              <a:rPr lang="en-US" sz="4000" dirty="0"/>
              <a:t>Action Plan</a:t>
            </a:r>
          </a:p>
        </p:txBody>
      </p:sp>
      <p:sp>
        <p:nvSpPr>
          <p:cNvPr id="2" name="Rectangle 3">
            <a:extLst>
              <a:ext uri="{FF2B5EF4-FFF2-40B4-BE49-F238E27FC236}">
                <a16:creationId xmlns:a16="http://schemas.microsoft.com/office/drawing/2014/main" id="{E213E0EB-7311-01DF-9919-8B6EF595D90A}"/>
              </a:ext>
            </a:extLst>
          </p:cNvPr>
          <p:cNvSpPr>
            <a:spLocks noGrp="1" noChangeArrowheads="1"/>
          </p:cNvSpPr>
          <p:nvPr>
            <p:ph idx="1"/>
          </p:nvPr>
        </p:nvSpPr>
        <p:spPr>
          <a:xfrm>
            <a:off x="685800" y="2286000"/>
            <a:ext cx="7315200" cy="4800600"/>
          </a:xfrm>
        </p:spPr>
        <p:txBody>
          <a:bodyPr/>
          <a:lstStyle/>
          <a:p>
            <a:pPr lvl="0"/>
            <a:endParaRPr lang="en-US" sz="2000" dirty="0"/>
          </a:p>
          <a:p>
            <a:pPr marL="114300" indent="0">
              <a:buNone/>
            </a:pPr>
            <a:r>
              <a:rPr lang="en-US" sz="2000" b="1" dirty="0"/>
              <a:t>2. Streamline Re-Allocation Processes</a:t>
            </a:r>
          </a:p>
          <a:p>
            <a:pPr marL="114300" indent="0">
              <a:buNone/>
            </a:pPr>
            <a:endParaRPr lang="en-US" sz="2000" b="1" dirty="0"/>
          </a:p>
          <a:p>
            <a:pPr lvl="1"/>
            <a:r>
              <a:rPr lang="en-US" sz="2000" dirty="0"/>
              <a:t>Recommend reallocations to SSPQ committee based on monthly expenditure report trends. </a:t>
            </a:r>
          </a:p>
        </p:txBody>
      </p:sp>
      <p:sp>
        <p:nvSpPr>
          <p:cNvPr id="27652" name="Slide Number Placeholder 5">
            <a:extLst>
              <a:ext uri="{FF2B5EF4-FFF2-40B4-BE49-F238E27FC236}">
                <a16:creationId xmlns:a16="http://schemas.microsoft.com/office/drawing/2014/main" id="{CF22C243-3163-34E8-DB04-32409DCB7C41}"/>
              </a:ext>
            </a:extLst>
          </p:cNvPr>
          <p:cNvSpPr>
            <a:spLocks noGrp="1"/>
          </p:cNvSpPr>
          <p:nvPr>
            <p:ph type="sldNum" sz="quarter" idx="4"/>
          </p:nvPr>
        </p:nvSpPr>
        <p:spPr bwMode="auto">
          <a:noFill/>
          <a:ln>
            <a:round/>
            <a:headEnd/>
            <a:tailEnd/>
          </a:ln>
        </p:spPr>
        <p:txBody>
          <a:bodyPr wrap="square" numCol="1" anchorCtr="0" compatLnSpc="1">
            <a:prstTxWarp prst="textNoShape">
              <a:avLst/>
            </a:prstTxWarp>
          </a:bodyPr>
          <a:lstStyle/>
          <a:p>
            <a:fld id="{4F6DE9F1-3735-4931-B206-76B245003A9F}" type="slidenum">
              <a:rPr lang="en-US" smtClean="0">
                <a:solidFill>
                  <a:schemeClr val="tx1"/>
                </a:solidFill>
              </a:rPr>
              <a:pPr/>
              <a:t>4</a:t>
            </a:fld>
            <a:endParaRPr lang="en-US">
              <a:solidFill>
                <a:schemeClr val="tx1"/>
              </a:solidFill>
            </a:endParaRPr>
          </a:p>
        </p:txBody>
      </p:sp>
    </p:spTree>
    <p:extLst>
      <p:ext uri="{BB962C8B-B14F-4D97-AF65-F5344CB8AC3E}">
        <p14:creationId xmlns:p14="http://schemas.microsoft.com/office/powerpoint/2010/main" val="2321965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08D0A-D4A7-B8C1-D464-787EDCF59F41}"/>
            </a:ext>
          </a:extLst>
        </p:cNvPr>
        <p:cNvGrpSpPr/>
        <p:nvPr/>
      </p:nvGrpSpPr>
      <p:grpSpPr>
        <a:xfrm>
          <a:off x="0" y="0"/>
          <a:ext cx="0" cy="0"/>
          <a:chOff x="0" y="0"/>
          <a:chExt cx="0" cy="0"/>
        </a:xfrm>
      </p:grpSpPr>
      <p:sp>
        <p:nvSpPr>
          <p:cNvPr id="37891" name="Rectangle 2">
            <a:extLst>
              <a:ext uri="{FF2B5EF4-FFF2-40B4-BE49-F238E27FC236}">
                <a16:creationId xmlns:a16="http://schemas.microsoft.com/office/drawing/2014/main" id="{8D551EB7-C07B-F474-F79B-3A06204C145E}"/>
              </a:ext>
            </a:extLst>
          </p:cNvPr>
          <p:cNvSpPr>
            <a:spLocks noGrp="1" noChangeArrowheads="1"/>
          </p:cNvSpPr>
          <p:nvPr>
            <p:ph type="title"/>
          </p:nvPr>
        </p:nvSpPr>
        <p:spPr>
          <a:xfrm>
            <a:off x="533400" y="876300"/>
            <a:ext cx="7239000" cy="685800"/>
          </a:xfrm>
        </p:spPr>
        <p:txBody>
          <a:bodyPr/>
          <a:lstStyle/>
          <a:p>
            <a:pPr eaLnBrk="1" fontAlgn="auto" hangingPunct="1">
              <a:spcAft>
                <a:spcPts val="0"/>
              </a:spcAft>
              <a:defRPr/>
            </a:pPr>
            <a:r>
              <a:rPr lang="en-US" sz="4000" dirty="0"/>
              <a:t>Action Plan</a:t>
            </a:r>
          </a:p>
        </p:txBody>
      </p:sp>
      <p:sp>
        <p:nvSpPr>
          <p:cNvPr id="2" name="Rectangle 3">
            <a:extLst>
              <a:ext uri="{FF2B5EF4-FFF2-40B4-BE49-F238E27FC236}">
                <a16:creationId xmlns:a16="http://schemas.microsoft.com/office/drawing/2014/main" id="{3458E658-3950-0552-79DE-2583FF36751A}"/>
              </a:ext>
            </a:extLst>
          </p:cNvPr>
          <p:cNvSpPr>
            <a:spLocks noGrp="1" noChangeArrowheads="1"/>
          </p:cNvSpPr>
          <p:nvPr>
            <p:ph idx="1"/>
          </p:nvPr>
        </p:nvSpPr>
        <p:spPr>
          <a:xfrm>
            <a:off x="533400" y="2209800"/>
            <a:ext cx="7315200" cy="4800600"/>
          </a:xfrm>
        </p:spPr>
        <p:txBody>
          <a:bodyPr/>
          <a:lstStyle/>
          <a:p>
            <a:pPr lvl="0"/>
            <a:endParaRPr lang="en-US" sz="2000" dirty="0"/>
          </a:p>
          <a:p>
            <a:pPr marL="114300" indent="0">
              <a:buNone/>
            </a:pPr>
            <a:r>
              <a:rPr lang="en-US" sz="2000" b="1" dirty="0"/>
              <a:t>3. Optimize Resource Utilization</a:t>
            </a:r>
          </a:p>
          <a:p>
            <a:pPr marL="114300" indent="0">
              <a:buNone/>
            </a:pPr>
            <a:endParaRPr lang="en-US" sz="2000" b="1" dirty="0"/>
          </a:p>
          <a:p>
            <a:pPr lvl="1"/>
            <a:r>
              <a:rPr lang="en-US" sz="2000" dirty="0"/>
              <a:t>Continue to look for new program partners in order to offer more options to clients throughout the Eligible Metropolitan Area.</a:t>
            </a:r>
          </a:p>
          <a:p>
            <a:pPr marL="402336" lvl="1" indent="0">
              <a:buNone/>
            </a:pPr>
            <a:endParaRPr lang="en-US" sz="2000" dirty="0"/>
          </a:p>
          <a:p>
            <a:pPr lvl="1"/>
            <a:r>
              <a:rPr lang="en-US" sz="2000" dirty="0"/>
              <a:t>NEW RFP will be released before the end of the year for Mental Health and </a:t>
            </a:r>
            <a:r>
              <a:rPr lang="en-US" sz="2000"/>
              <a:t>Substance Abuse services. </a:t>
            </a:r>
            <a:endParaRPr lang="en-US" sz="2000" dirty="0"/>
          </a:p>
          <a:p>
            <a:pPr marL="114300" indent="0">
              <a:buNone/>
            </a:pPr>
            <a:endParaRPr lang="en-US" b="1" dirty="0"/>
          </a:p>
        </p:txBody>
      </p:sp>
      <p:sp>
        <p:nvSpPr>
          <p:cNvPr id="27652" name="Slide Number Placeholder 5">
            <a:extLst>
              <a:ext uri="{FF2B5EF4-FFF2-40B4-BE49-F238E27FC236}">
                <a16:creationId xmlns:a16="http://schemas.microsoft.com/office/drawing/2014/main" id="{26671450-8C81-F238-07F8-B6DC6160E4C8}"/>
              </a:ext>
            </a:extLst>
          </p:cNvPr>
          <p:cNvSpPr>
            <a:spLocks noGrp="1"/>
          </p:cNvSpPr>
          <p:nvPr>
            <p:ph type="sldNum" sz="quarter" idx="4"/>
          </p:nvPr>
        </p:nvSpPr>
        <p:spPr bwMode="auto">
          <a:noFill/>
          <a:ln>
            <a:round/>
            <a:headEnd/>
            <a:tailEnd/>
          </a:ln>
        </p:spPr>
        <p:txBody>
          <a:bodyPr wrap="square" numCol="1" anchorCtr="0" compatLnSpc="1">
            <a:prstTxWarp prst="textNoShape">
              <a:avLst/>
            </a:prstTxWarp>
          </a:bodyPr>
          <a:lstStyle/>
          <a:p>
            <a:fld id="{4F6DE9F1-3735-4931-B206-76B245003A9F}" type="slidenum">
              <a:rPr lang="en-US" smtClean="0">
                <a:solidFill>
                  <a:schemeClr val="tx1"/>
                </a:solidFill>
              </a:rPr>
              <a:pPr/>
              <a:t>5</a:t>
            </a:fld>
            <a:endParaRPr lang="en-US">
              <a:solidFill>
                <a:schemeClr val="tx1"/>
              </a:solidFill>
            </a:endParaRPr>
          </a:p>
        </p:txBody>
      </p:sp>
    </p:spTree>
    <p:extLst>
      <p:ext uri="{BB962C8B-B14F-4D97-AF65-F5344CB8AC3E}">
        <p14:creationId xmlns:p14="http://schemas.microsoft.com/office/powerpoint/2010/main" val="419029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8B254-6F5D-A2BA-1F8E-466E9A536EFF}"/>
            </a:ext>
          </a:extLst>
        </p:cNvPr>
        <p:cNvGrpSpPr/>
        <p:nvPr/>
      </p:nvGrpSpPr>
      <p:grpSpPr>
        <a:xfrm>
          <a:off x="0" y="0"/>
          <a:ext cx="0" cy="0"/>
          <a:chOff x="0" y="0"/>
          <a:chExt cx="0" cy="0"/>
        </a:xfrm>
      </p:grpSpPr>
      <p:sp>
        <p:nvSpPr>
          <p:cNvPr id="3074" name="Rectangle 2">
            <a:extLst>
              <a:ext uri="{FF2B5EF4-FFF2-40B4-BE49-F238E27FC236}">
                <a16:creationId xmlns:a16="http://schemas.microsoft.com/office/drawing/2014/main" id="{DF4236C4-7F39-BA01-FCF9-4721D2C8404A}"/>
              </a:ext>
            </a:extLst>
          </p:cNvPr>
          <p:cNvSpPr>
            <a:spLocks noGrp="1" noChangeArrowheads="1"/>
          </p:cNvSpPr>
          <p:nvPr>
            <p:ph type="ctrTitle"/>
          </p:nvPr>
        </p:nvSpPr>
        <p:spPr>
          <a:xfrm>
            <a:off x="2133600" y="2362200"/>
            <a:ext cx="4878387" cy="2514600"/>
          </a:xfrm>
        </p:spPr>
        <p:txBody>
          <a:bodyPr/>
          <a:lstStyle/>
          <a:p>
            <a:pPr algn="ctr" eaLnBrk="1" fontAlgn="auto" hangingPunct="1">
              <a:spcAft>
                <a:spcPts val="0"/>
              </a:spcAft>
              <a:defRPr/>
            </a:pPr>
            <a:br>
              <a:rPr lang="en-US" sz="2800" b="1" dirty="0"/>
            </a:br>
            <a:r>
              <a:rPr lang="en-US" sz="2800" b="1" dirty="0"/>
              <a:t>Orlando Eligible Metropolitan Area </a:t>
            </a:r>
            <a:br>
              <a:rPr lang="en-US" sz="2800" b="1" dirty="0"/>
            </a:br>
            <a:r>
              <a:rPr lang="en-US" sz="2800" b="1" dirty="0"/>
              <a:t>Ryan White Planning Council</a:t>
            </a:r>
            <a:br>
              <a:rPr lang="en-US" sz="2800" b="1" dirty="0"/>
            </a:br>
            <a:br>
              <a:rPr lang="en-US" sz="2800" b="1" dirty="0"/>
            </a:br>
            <a:r>
              <a:rPr lang="en-US" sz="2800" b="1" dirty="0"/>
              <a:t>Assessment of the Administrative Mechanism</a:t>
            </a:r>
            <a:br>
              <a:rPr lang="en-US" sz="2800" b="1" dirty="0"/>
            </a:br>
            <a:r>
              <a:rPr lang="en-US" sz="2800" b="1" dirty="0"/>
              <a:t>Part A,  FY 2024-2025</a:t>
            </a:r>
          </a:p>
        </p:txBody>
      </p:sp>
      <p:sp>
        <p:nvSpPr>
          <p:cNvPr id="3075" name="Rectangle 3">
            <a:extLst>
              <a:ext uri="{FF2B5EF4-FFF2-40B4-BE49-F238E27FC236}">
                <a16:creationId xmlns:a16="http://schemas.microsoft.com/office/drawing/2014/main" id="{6302A646-6FA0-1EC2-4D2D-E5D11FF5BC38}"/>
              </a:ext>
            </a:extLst>
          </p:cNvPr>
          <p:cNvSpPr>
            <a:spLocks noGrp="1" noChangeArrowheads="1"/>
          </p:cNvSpPr>
          <p:nvPr>
            <p:ph type="subTitle" idx="1"/>
          </p:nvPr>
        </p:nvSpPr>
        <p:spPr>
          <a:xfrm>
            <a:off x="1219200" y="4876800"/>
            <a:ext cx="6707188" cy="1785937"/>
          </a:xfrm>
        </p:spPr>
        <p:txBody>
          <a:bodyPr rtlCol="0">
            <a:normAutofit/>
          </a:bodyPr>
          <a:lstStyle/>
          <a:p>
            <a:pPr algn="ctr" eaLnBrk="1" fontAlgn="auto" hangingPunct="1">
              <a:lnSpc>
                <a:spcPct val="80000"/>
              </a:lnSpc>
              <a:spcAft>
                <a:spcPts val="0"/>
              </a:spcAft>
              <a:buFont typeface="Arial" pitchFamily="34" charset="0"/>
              <a:buNone/>
              <a:defRPr/>
            </a:pPr>
            <a:endParaRPr lang="en-US" b="1" dirty="0">
              <a:solidFill>
                <a:schemeClr val="bg2"/>
              </a:solidFill>
              <a:latin typeface="+mj-lt"/>
              <a:ea typeface="+mj-ea"/>
              <a:cs typeface="+mj-cs"/>
            </a:endParaRPr>
          </a:p>
          <a:p>
            <a:pPr algn="ctr" eaLnBrk="1" fontAlgn="auto" hangingPunct="1">
              <a:lnSpc>
                <a:spcPct val="80000"/>
              </a:lnSpc>
              <a:spcAft>
                <a:spcPts val="0"/>
              </a:spcAft>
              <a:buFont typeface="Arial" pitchFamily="34" charset="0"/>
              <a:buNone/>
              <a:defRPr/>
            </a:pPr>
            <a:r>
              <a:rPr lang="en-US" b="1" dirty="0">
                <a:solidFill>
                  <a:schemeClr val="bg2"/>
                </a:solidFill>
                <a:latin typeface="+mj-lt"/>
                <a:ea typeface="+mj-ea"/>
                <a:cs typeface="+mj-cs"/>
              </a:rPr>
              <a:t>Ryan white </a:t>
            </a:r>
            <a:r>
              <a:rPr lang="en-US" b="1" dirty="0" err="1">
                <a:solidFill>
                  <a:schemeClr val="bg2"/>
                </a:solidFill>
                <a:latin typeface="+mj-lt"/>
                <a:ea typeface="+mj-ea"/>
                <a:cs typeface="+mj-cs"/>
              </a:rPr>
              <a:t>hiv</a:t>
            </a:r>
            <a:r>
              <a:rPr lang="en-US" b="1" dirty="0">
                <a:solidFill>
                  <a:schemeClr val="bg2"/>
                </a:solidFill>
                <a:latin typeface="+mj-lt"/>
                <a:ea typeface="+mj-ea"/>
                <a:cs typeface="+mj-cs"/>
              </a:rPr>
              <a:t>/aids program part a - response</a:t>
            </a:r>
          </a:p>
          <a:p>
            <a:pPr algn="ctr" eaLnBrk="1" fontAlgn="auto" hangingPunct="1">
              <a:lnSpc>
                <a:spcPct val="80000"/>
              </a:lnSpc>
              <a:spcAft>
                <a:spcPts val="0"/>
              </a:spcAft>
              <a:buFont typeface="Arial" pitchFamily="34" charset="0"/>
              <a:buNone/>
              <a:defRPr/>
            </a:pPr>
            <a:r>
              <a:rPr lang="en-US" b="1" dirty="0">
                <a:solidFill>
                  <a:schemeClr val="bg2"/>
                </a:solidFill>
                <a:latin typeface="+mj-lt"/>
                <a:ea typeface="+mj-ea"/>
                <a:cs typeface="+mj-cs"/>
              </a:rPr>
              <a:t>September 19, 2025</a:t>
            </a:r>
          </a:p>
        </p:txBody>
      </p:sp>
    </p:spTree>
    <p:extLst>
      <p:ext uri="{BB962C8B-B14F-4D97-AF65-F5344CB8AC3E}">
        <p14:creationId xmlns:p14="http://schemas.microsoft.com/office/powerpoint/2010/main" val="27265983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Custom 2">
      <a:dk1>
        <a:sysClr val="windowText" lastClr="000000"/>
      </a:dk1>
      <a:lt1>
        <a:sysClr val="window" lastClr="FFFFFF"/>
      </a:lt1>
      <a:dk2>
        <a:srgbClr val="0A3F60"/>
      </a:dk2>
      <a:lt2>
        <a:srgbClr val="EBEBEB"/>
      </a:lt2>
      <a:accent1>
        <a:srgbClr val="C00000"/>
      </a:accent1>
      <a:accent2>
        <a:srgbClr val="E6C133"/>
      </a:accent2>
      <a:accent3>
        <a:srgbClr val="EF7A24"/>
      </a:accent3>
      <a:accent4>
        <a:srgbClr val="5AA0F5"/>
      </a:accent4>
      <a:accent5>
        <a:srgbClr val="75CEEC"/>
      </a:accent5>
      <a:accent6>
        <a:srgbClr val="C0000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tint val="100000"/>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2090</TotalTime>
  <Words>331</Words>
  <Application>Microsoft Office PowerPoint</Application>
  <PresentationFormat>On-screen Show (4:3)</PresentationFormat>
  <Paragraphs>40</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Century Gothic</vt:lpstr>
      <vt:lpstr>Wingdings 3</vt:lpstr>
      <vt:lpstr>Ion Boardroom</vt:lpstr>
      <vt:lpstr> Orlando Eligible Metropolitan Area  Ryan White Planning Council  Assessment of the Administrative Mechanism Part A,  FY 2024-2025</vt:lpstr>
      <vt:lpstr>Recommendations</vt:lpstr>
      <vt:lpstr>Action Plan</vt:lpstr>
      <vt:lpstr>Action Plan</vt:lpstr>
      <vt:lpstr>Action Plan</vt:lpstr>
      <vt:lpstr> Orlando Eligible Metropolitan Area  Ryan White Planning Council  Assessment of the Administrative Mechanism Part A,  FY 2024-2025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Central Florida  Ryan White Care Council  Assessment of the Administrative Mechanism 2009-2010</dc:title>
  <dc:creator>Cheryl</dc:creator>
  <cp:lastModifiedBy>Yabrudy, Claudia S</cp:lastModifiedBy>
  <cp:revision>167</cp:revision>
  <cp:lastPrinted>2011-11-10T13:55:11Z</cp:lastPrinted>
  <dcterms:created xsi:type="dcterms:W3CDTF">1601-01-01T00:00:00Z</dcterms:created>
  <dcterms:modified xsi:type="dcterms:W3CDTF">2025-09-19T13:22:00Z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TC010721221033</vt:lpwstr>
  </property>
</Properties>
</file>