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81" r:id="rId5"/>
    <p:sldMasterId id="2147483696" r:id="rId6"/>
  </p:sldMasterIdLst>
  <p:notesMasterIdLst>
    <p:notesMasterId r:id="rId19"/>
  </p:notesMasterIdLst>
  <p:handoutMasterIdLst>
    <p:handoutMasterId r:id="rId20"/>
  </p:handoutMasterIdLst>
  <p:sldIdLst>
    <p:sldId id="258" r:id="rId7"/>
    <p:sldId id="290" r:id="rId8"/>
    <p:sldId id="275" r:id="rId9"/>
    <p:sldId id="276" r:id="rId10"/>
    <p:sldId id="277" r:id="rId11"/>
    <p:sldId id="278" r:id="rId12"/>
    <p:sldId id="279" r:id="rId13"/>
    <p:sldId id="281" r:id="rId14"/>
    <p:sldId id="282" r:id="rId15"/>
    <p:sldId id="283" r:id="rId16"/>
    <p:sldId id="284" r:id="rId17"/>
    <p:sldId id="28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EE4638"/>
    <a:srgbClr val="EA7200"/>
    <a:srgbClr val="FFFFFF"/>
    <a:srgbClr val="004E95"/>
    <a:srgbClr val="649BD3"/>
    <a:srgbClr val="FBB43E"/>
    <a:srgbClr val="929498"/>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AD525-D026-E48D-11DD-EDFB70DEF3DD}" v="1" dt="2026-04-30T21:47:58.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5"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Marshall" userId="S::whitney.marshall@hfuw.org::a7a5ab1f-122e-4664-b217-826e0a8542c5" providerId="AD" clId="Web-{00008755-AD29-D87A-76F3-C2B9D42CAB3D}"/>
    <pc:docChg chg="modSld">
      <pc:chgData name="Whitney Marshall" userId="S::whitney.marshall@hfuw.org::a7a5ab1f-122e-4664-b217-826e0a8542c5" providerId="AD" clId="Web-{00008755-AD29-D87A-76F3-C2B9D42CAB3D}" dt="2026-04-28T20:23:57.031" v="35" actId="20577"/>
      <pc:docMkLst>
        <pc:docMk/>
      </pc:docMkLst>
    </pc:docChg>
  </pc:docChgLst>
  <pc:docChgLst>
    <pc:chgData clId="Web-{00008755-AD29-D87A-76F3-C2B9D42CAB3D}"/>
    <pc:docChg chg="addSld">
      <pc:chgData name="" userId="" providerId="" clId="Web-{00008755-AD29-D87A-76F3-C2B9D42CAB3D}" dt="2026-04-28T20:22:40.617" v="0"/>
      <pc:docMkLst>
        <pc:docMk/>
      </pc:docMkLst>
    </pc:docChg>
  </pc:docChgLst>
  <pc:docChgLst>
    <pc:chgData clId="Web-{2E5AD525-D026-E48D-11DD-EDFB70DEF3DD}"/>
    <pc:docChg chg="delSld">
      <pc:chgData name="" userId="" providerId="" clId="Web-{2E5AD525-D026-E48D-11DD-EDFB70DEF3DD}" dt="2026-04-30T21:47:58.676" v="0"/>
      <pc:docMkLst>
        <pc:docMk/>
      </pc:docMkLst>
      <pc:sldChg chg="del">
        <pc:chgData name="" userId="" providerId="" clId="Web-{2E5AD525-D026-E48D-11DD-EDFB70DEF3DD}" dt="2026-04-30T21:47:58.676" v="0"/>
        <pc:sldMkLst>
          <pc:docMk/>
          <pc:sldMk cId="93134380" sldId="28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A1F60-62B3-43F4-A0CB-E3660A2B8921}" type="doc">
      <dgm:prSet loTypeId="urn:microsoft.com/office/officeart/2005/8/layout/bList2" loCatId="list" qsTypeId="urn:microsoft.com/office/officeart/2005/8/quickstyle/simple1" qsCatId="simple" csTypeId="urn:microsoft.com/office/officeart/2005/8/colors/accent2_1" csCatId="accent2" phldr="1"/>
      <dgm:spPr/>
      <dgm:t>
        <a:bodyPr/>
        <a:lstStyle/>
        <a:p>
          <a:endParaRPr lang="en-US"/>
        </a:p>
      </dgm:t>
    </dgm:pt>
    <dgm:pt modelId="{3FBA83EE-D821-4DD8-8648-D8F1DF4FB718}">
      <dgm:prSet phldrT="[Text]"/>
      <dgm:spPr>
        <a:xfrm>
          <a:off x="6386" y="3105386"/>
          <a:ext cx="2758296" cy="885374"/>
        </a:xfr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Before/After Meetings</a:t>
          </a:r>
        </a:p>
      </dgm:t>
    </dgm:pt>
    <dgm:pt modelId="{21471388-1377-42AF-BE64-E2FF4401FBA3}" type="parTrans" cxnId="{773375AA-705C-4D5D-ADB9-EC3C89718789}">
      <dgm:prSet/>
      <dgm:spPr/>
      <dgm:t>
        <a:bodyPr/>
        <a:lstStyle/>
        <a:p>
          <a:endParaRPr lang="en-US"/>
        </a:p>
      </dgm:t>
    </dgm:pt>
    <dgm:pt modelId="{DC9B6F99-40C8-49BE-9BA4-ABEC20467951}" type="sibTrans" cxnId="{773375AA-705C-4D5D-ADB9-EC3C89718789}">
      <dgm:prSet/>
      <dgm:spPr/>
      <dgm:t>
        <a:bodyPr/>
        <a:lstStyle/>
        <a:p>
          <a:endParaRPr lang="en-US"/>
        </a:p>
      </dgm:t>
    </dgm:pt>
    <dgm:pt modelId="{72FDC5D0-1127-443B-A6B2-4A6BE971C71C}">
      <dgm:prSet phldrT="[Text]" custT="1"/>
      <dgm:spPr>
        <a:xfrm>
          <a:off x="6386"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sz="2200">
              <a:solidFill>
                <a:srgbClr val="000000">
                  <a:hueOff val="0"/>
                  <a:satOff val="0"/>
                  <a:lumOff val="0"/>
                  <a:alphaOff val="0"/>
                </a:srgbClr>
              </a:solidFill>
              <a:latin typeface="Helvetica"/>
              <a:ea typeface="+mn-ea"/>
              <a:cs typeface="Helvetica"/>
            </a:rPr>
            <a:t>Email PCS a list of questions</a:t>
          </a:r>
        </a:p>
      </dgm:t>
    </dgm:pt>
    <dgm:pt modelId="{C6381244-E7D2-4806-965E-685E7E31983A}" type="parTrans" cxnId="{8C8DB27D-9A46-4ED4-91EC-0383A854FAA1}">
      <dgm:prSet/>
      <dgm:spPr/>
      <dgm:t>
        <a:bodyPr/>
        <a:lstStyle/>
        <a:p>
          <a:endParaRPr lang="en-US"/>
        </a:p>
      </dgm:t>
    </dgm:pt>
    <dgm:pt modelId="{7A70D727-58C3-4AEF-86DF-D67BA86467CA}" type="sibTrans" cxnId="{8C8DB27D-9A46-4ED4-91EC-0383A854FAA1}">
      <dgm:prSet/>
      <dgm:spPr/>
      <dgm:t>
        <a:bodyPr/>
        <a:lstStyle/>
        <a:p>
          <a:endParaRPr lang="en-US"/>
        </a:p>
      </dgm:t>
    </dgm:pt>
    <dgm:pt modelId="{1780261F-8CD6-41BF-AA32-09FEAD192B8C}">
      <dgm:prSet phldrT="[Text]" custT="1"/>
      <dgm:spPr>
        <a:xfrm>
          <a:off x="6386"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sz="2200">
              <a:solidFill>
                <a:srgbClr val="000000">
                  <a:hueOff val="0"/>
                  <a:satOff val="0"/>
                  <a:lumOff val="0"/>
                  <a:alphaOff val="0"/>
                </a:srgbClr>
              </a:solidFill>
              <a:latin typeface="Helvetica"/>
              <a:ea typeface="+mn-ea"/>
              <a:cs typeface="Helvetica"/>
            </a:rPr>
            <a:t>Call Planning Council Support</a:t>
          </a:r>
        </a:p>
      </dgm:t>
    </dgm:pt>
    <dgm:pt modelId="{13338ED0-6485-4591-B32A-ACC101DBA504}" type="parTrans" cxnId="{5E76D926-AD49-49E5-8D95-DE17C5E40692}">
      <dgm:prSet/>
      <dgm:spPr/>
      <dgm:t>
        <a:bodyPr/>
        <a:lstStyle/>
        <a:p>
          <a:endParaRPr lang="en-US"/>
        </a:p>
      </dgm:t>
    </dgm:pt>
    <dgm:pt modelId="{C6CBD43B-5A05-4FA5-8885-073B3E5EE273}" type="sibTrans" cxnId="{5E76D926-AD49-49E5-8D95-DE17C5E40692}">
      <dgm:prSet/>
      <dgm:spPr/>
      <dgm:t>
        <a:bodyPr/>
        <a:lstStyle/>
        <a:p>
          <a:endParaRPr lang="en-US"/>
        </a:p>
      </dgm:t>
    </dgm:pt>
    <dgm:pt modelId="{D81811A4-F22E-4F31-B200-CD322FAEE346}">
      <dgm:prSet phldrT="[Text]"/>
      <dgm:spPr>
        <a:xfrm>
          <a:off x="3231453" y="3105386"/>
          <a:ext cx="2758296" cy="885374"/>
        </a:xfr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During Meetings</a:t>
          </a:r>
        </a:p>
      </dgm:t>
    </dgm:pt>
    <dgm:pt modelId="{D590F2C6-2E3B-44F8-A992-35CCC01D027C}" type="parTrans" cxnId="{4D3D3B24-9676-463B-B0C1-421021283B4D}">
      <dgm:prSet/>
      <dgm:spPr/>
      <dgm:t>
        <a:bodyPr/>
        <a:lstStyle/>
        <a:p>
          <a:endParaRPr lang="en-US"/>
        </a:p>
      </dgm:t>
    </dgm:pt>
    <dgm:pt modelId="{C732DBDE-79C7-4306-80A3-117563D1F9F4}" type="sibTrans" cxnId="{4D3D3B24-9676-463B-B0C1-421021283B4D}">
      <dgm:prSet/>
      <dgm:spPr/>
      <dgm:t>
        <a:bodyPr/>
        <a:lstStyle/>
        <a:p>
          <a:endParaRPr lang="en-US"/>
        </a:p>
      </dgm:t>
    </dgm:pt>
    <dgm:pt modelId="{37E18916-303E-4E6E-9833-7E526D551D64}">
      <dgm:prSet phldrT="[Text]"/>
      <dgm:spPr>
        <a:xfrm>
          <a:off x="3231453"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Public Comment Section</a:t>
          </a:r>
        </a:p>
      </dgm:t>
    </dgm:pt>
    <dgm:pt modelId="{94382D31-8477-4397-942C-D641F3BB33A6}" type="parTrans" cxnId="{05B885BD-117A-4FE8-A4A0-BB0974F643CB}">
      <dgm:prSet/>
      <dgm:spPr/>
      <dgm:t>
        <a:bodyPr/>
        <a:lstStyle/>
        <a:p>
          <a:endParaRPr lang="en-US"/>
        </a:p>
      </dgm:t>
    </dgm:pt>
    <dgm:pt modelId="{58A7EAED-5DE1-4115-9C88-BE479BC0E836}" type="sibTrans" cxnId="{05B885BD-117A-4FE8-A4A0-BB0974F643CB}">
      <dgm:prSet/>
      <dgm:spPr/>
      <dgm:t>
        <a:bodyPr/>
        <a:lstStyle/>
        <a:p>
          <a:endParaRPr lang="en-US"/>
        </a:p>
      </dgm:t>
    </dgm:pt>
    <dgm:pt modelId="{8436843D-01E7-41AB-BAB6-6E2D55A5D4A9}">
      <dgm:prSet phldrT="[Text]"/>
      <dgm:spPr>
        <a:xfrm>
          <a:off x="6456519" y="3105386"/>
          <a:ext cx="2758296" cy="885374"/>
        </a:xfr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Other Ways to be Heard</a:t>
          </a:r>
        </a:p>
      </dgm:t>
    </dgm:pt>
    <dgm:pt modelId="{D4B77030-9FDD-439F-8B0F-8DF4D6A65065}" type="parTrans" cxnId="{5DF6E315-F532-4ED4-9248-89286B780EE7}">
      <dgm:prSet/>
      <dgm:spPr/>
      <dgm:t>
        <a:bodyPr/>
        <a:lstStyle/>
        <a:p>
          <a:endParaRPr lang="en-US"/>
        </a:p>
      </dgm:t>
    </dgm:pt>
    <dgm:pt modelId="{7C4D5E29-C40B-4284-9BBC-330D1AA53253}" type="sibTrans" cxnId="{5DF6E315-F532-4ED4-9248-89286B780EE7}">
      <dgm:prSet/>
      <dgm:spPr/>
      <dgm:t>
        <a:bodyPr/>
        <a:lstStyle/>
        <a:p>
          <a:endParaRPr lang="en-US"/>
        </a:p>
      </dgm:t>
    </dgm:pt>
    <dgm:pt modelId="{08AB2657-59CE-4505-AA91-37250CFCAB3B}">
      <dgm:prSet phldrT="[Text]" phldr="0"/>
      <dgm:spPr>
        <a:xfrm>
          <a:off x="6456519"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pPr rtl="0"/>
          <a:r>
            <a:rPr lang="en-US" dirty="0">
              <a:solidFill>
                <a:srgbClr val="000000">
                  <a:hueOff val="0"/>
                  <a:satOff val="0"/>
                  <a:lumOff val="0"/>
                  <a:alphaOff val="0"/>
                </a:srgbClr>
              </a:solidFill>
              <a:latin typeface="Helvetica"/>
              <a:ea typeface="+mn-ea"/>
              <a:cs typeface="Helvetica"/>
            </a:rPr>
            <a:t>Participate in any open surveys </a:t>
          </a:r>
        </a:p>
      </dgm:t>
    </dgm:pt>
    <dgm:pt modelId="{57309F51-8C84-4779-9B63-4658F8153F78}" type="parTrans" cxnId="{C6376730-E353-4DDC-9808-1A07B823099E}">
      <dgm:prSet/>
      <dgm:spPr/>
      <dgm:t>
        <a:bodyPr/>
        <a:lstStyle/>
        <a:p>
          <a:endParaRPr lang="en-US"/>
        </a:p>
      </dgm:t>
    </dgm:pt>
    <dgm:pt modelId="{C62BDA42-E304-4AA1-B20E-0D71F0B48D45}" type="sibTrans" cxnId="{C6376730-E353-4DDC-9808-1A07B823099E}">
      <dgm:prSet/>
      <dgm:spPr/>
      <dgm:t>
        <a:bodyPr/>
        <a:lstStyle/>
        <a:p>
          <a:endParaRPr lang="en-US"/>
        </a:p>
      </dgm:t>
    </dgm:pt>
    <dgm:pt modelId="{11843F30-89BD-45BF-BE18-262AC759F4D7}">
      <dgm:prSet phldrT="[Text]" custT="1"/>
      <dgm:spPr>
        <a:xfrm>
          <a:off x="6386"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sz="2200">
              <a:solidFill>
                <a:srgbClr val="000000">
                  <a:hueOff val="0"/>
                  <a:satOff val="0"/>
                  <a:lumOff val="0"/>
                  <a:alphaOff val="0"/>
                </a:srgbClr>
              </a:solidFill>
              <a:latin typeface="Helvetica"/>
              <a:ea typeface="+mn-ea"/>
              <a:cs typeface="Helvetica"/>
            </a:rPr>
            <a:t>PCS Face to Face (before/after meetings)</a:t>
          </a:r>
        </a:p>
      </dgm:t>
    </dgm:pt>
    <dgm:pt modelId="{0343896B-2744-4DDA-A9CD-B99F504D3AED}" type="parTrans" cxnId="{C2E881DE-B858-4E81-847B-4BD0A166FDF1}">
      <dgm:prSet/>
      <dgm:spPr/>
      <dgm:t>
        <a:bodyPr/>
        <a:lstStyle/>
        <a:p>
          <a:endParaRPr lang="en-US"/>
        </a:p>
      </dgm:t>
    </dgm:pt>
    <dgm:pt modelId="{CEF21EC9-5FBB-49C6-A790-D6FCF899207F}" type="sibTrans" cxnId="{C2E881DE-B858-4E81-847B-4BD0A166FDF1}">
      <dgm:prSet/>
      <dgm:spPr/>
      <dgm:t>
        <a:bodyPr/>
        <a:lstStyle/>
        <a:p>
          <a:endParaRPr lang="en-US"/>
        </a:p>
      </dgm:t>
    </dgm:pt>
    <dgm:pt modelId="{B38D4320-F78B-4F93-BE6F-FA7F85281359}">
      <dgm:prSet phldrT="[Text]"/>
      <dgm:spPr>
        <a:xfrm>
          <a:off x="3231453" y="1046376"/>
          <a:ext cx="2758296" cy="2059010"/>
        </a:xfr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ln>
        <a:effectLst/>
      </dgm:spPr>
      <dgm:t>
        <a:bodyPr/>
        <a:lstStyle/>
        <a:p>
          <a:r>
            <a:rPr lang="en-US">
              <a:solidFill>
                <a:srgbClr val="000000">
                  <a:hueOff val="0"/>
                  <a:satOff val="0"/>
                  <a:lumOff val="0"/>
                  <a:alphaOff val="0"/>
                </a:srgbClr>
              </a:solidFill>
              <a:latin typeface="Helvetica"/>
              <a:ea typeface="+mn-ea"/>
              <a:cs typeface="Helvetica"/>
            </a:rPr>
            <a:t>Announcements at end of meetings</a:t>
          </a:r>
        </a:p>
      </dgm:t>
    </dgm:pt>
    <dgm:pt modelId="{A55EB836-A80F-4F0E-A8C3-776F19633CD7}" type="parTrans" cxnId="{0F2C1128-FBB5-41B5-BA54-C465F4F541D5}">
      <dgm:prSet/>
      <dgm:spPr/>
      <dgm:t>
        <a:bodyPr/>
        <a:lstStyle/>
        <a:p>
          <a:endParaRPr lang="en-US"/>
        </a:p>
      </dgm:t>
    </dgm:pt>
    <dgm:pt modelId="{377E8EC5-3195-4C49-B81E-4F0C96903849}" type="sibTrans" cxnId="{0F2C1128-FBB5-41B5-BA54-C465F4F541D5}">
      <dgm:prSet/>
      <dgm:spPr/>
      <dgm:t>
        <a:bodyPr/>
        <a:lstStyle/>
        <a:p>
          <a:endParaRPr lang="en-US"/>
        </a:p>
      </dgm:t>
    </dgm:pt>
    <dgm:pt modelId="{50CB1BF6-929F-4019-B739-0E95159D7D77}" type="pres">
      <dgm:prSet presAssocID="{8CFA1F60-62B3-43F4-A0CB-E3660A2B8921}" presName="diagram" presStyleCnt="0">
        <dgm:presLayoutVars>
          <dgm:dir/>
          <dgm:animLvl val="lvl"/>
          <dgm:resizeHandles val="exact"/>
        </dgm:presLayoutVars>
      </dgm:prSet>
      <dgm:spPr/>
    </dgm:pt>
    <dgm:pt modelId="{5F702A6C-0464-401C-B6C0-4C79E64BDA97}" type="pres">
      <dgm:prSet presAssocID="{3FBA83EE-D821-4DD8-8648-D8F1DF4FB718}" presName="compNode" presStyleCnt="0"/>
      <dgm:spPr/>
    </dgm:pt>
    <dgm:pt modelId="{46B7E89F-7FAA-4093-AEDE-D7FE9E8A9D61}" type="pres">
      <dgm:prSet presAssocID="{3FBA83EE-D821-4DD8-8648-D8F1DF4FB718}" presName="childRect" presStyleLbl="bgAcc1" presStyleIdx="0" presStyleCnt="3">
        <dgm:presLayoutVars>
          <dgm:bulletEnabled val="1"/>
        </dgm:presLayoutVars>
      </dgm:prSet>
      <dgm:spPr>
        <a:prstGeom prst="round2SameRect">
          <a:avLst>
            <a:gd name="adj1" fmla="val 8000"/>
            <a:gd name="adj2" fmla="val 0"/>
          </a:avLst>
        </a:prstGeom>
      </dgm:spPr>
    </dgm:pt>
    <dgm:pt modelId="{967290FE-9F97-49F4-B6A8-5549E094EFFC}" type="pres">
      <dgm:prSet presAssocID="{3FBA83EE-D821-4DD8-8648-D8F1DF4FB718}" presName="parentText" presStyleLbl="node1" presStyleIdx="0" presStyleCnt="0">
        <dgm:presLayoutVars>
          <dgm:chMax val="0"/>
          <dgm:bulletEnabled val="1"/>
        </dgm:presLayoutVars>
      </dgm:prSet>
      <dgm:spPr>
        <a:prstGeom prst="rect">
          <a:avLst/>
        </a:prstGeom>
      </dgm:spPr>
    </dgm:pt>
    <dgm:pt modelId="{E0A56333-8B9A-4178-9313-019EA96E9211}" type="pres">
      <dgm:prSet presAssocID="{3FBA83EE-D821-4DD8-8648-D8F1DF4FB718}" presName="parentRect" presStyleLbl="alignNode1" presStyleIdx="0" presStyleCnt="3"/>
      <dgm:spPr/>
    </dgm:pt>
    <dgm:pt modelId="{A971E89A-3337-4D8A-B169-07DF5D06BAEF}" type="pres">
      <dgm:prSet presAssocID="{3FBA83EE-D821-4DD8-8648-D8F1DF4FB718}" presName="adorn" presStyleLbl="fgAccFollowNode1" presStyleIdx="0" presStyleCnt="3" custLinFactNeighborX="-8086" custLinFactNeighborY="-13967"/>
      <dgm:spPr>
        <a:xfrm>
          <a:off x="1948813" y="3111182"/>
          <a:ext cx="965403" cy="9654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ln>
        <a:effectLst/>
      </dgm:spPr>
    </dgm:pt>
    <dgm:pt modelId="{FA060D81-1039-40E9-85AF-E3AD443593B3}" type="pres">
      <dgm:prSet presAssocID="{DC9B6F99-40C8-49BE-9BA4-ABEC20467951}" presName="sibTrans" presStyleLbl="sibTrans2D1" presStyleIdx="0" presStyleCnt="0"/>
      <dgm:spPr/>
    </dgm:pt>
    <dgm:pt modelId="{69B76756-6B1E-43B0-B090-567E5C39089D}" type="pres">
      <dgm:prSet presAssocID="{D81811A4-F22E-4F31-B200-CD322FAEE346}" presName="compNode" presStyleCnt="0"/>
      <dgm:spPr/>
    </dgm:pt>
    <dgm:pt modelId="{A13AC229-48BD-47B9-AA54-44D08606B5CF}" type="pres">
      <dgm:prSet presAssocID="{D81811A4-F22E-4F31-B200-CD322FAEE346}" presName="childRect" presStyleLbl="bgAcc1" presStyleIdx="1" presStyleCnt="3">
        <dgm:presLayoutVars>
          <dgm:bulletEnabled val="1"/>
        </dgm:presLayoutVars>
      </dgm:prSet>
      <dgm:spPr>
        <a:prstGeom prst="round2SameRect">
          <a:avLst>
            <a:gd name="adj1" fmla="val 8000"/>
            <a:gd name="adj2" fmla="val 0"/>
          </a:avLst>
        </a:prstGeom>
      </dgm:spPr>
    </dgm:pt>
    <dgm:pt modelId="{83F75B9E-2A01-40D2-8000-9344CBAE479C}" type="pres">
      <dgm:prSet presAssocID="{D81811A4-F22E-4F31-B200-CD322FAEE346}" presName="parentText" presStyleLbl="node1" presStyleIdx="0" presStyleCnt="0">
        <dgm:presLayoutVars>
          <dgm:chMax val="0"/>
          <dgm:bulletEnabled val="1"/>
        </dgm:presLayoutVars>
      </dgm:prSet>
      <dgm:spPr>
        <a:prstGeom prst="rect">
          <a:avLst/>
        </a:prstGeom>
      </dgm:spPr>
    </dgm:pt>
    <dgm:pt modelId="{5F4EED97-429D-40F8-96BD-0379E8001791}" type="pres">
      <dgm:prSet presAssocID="{D81811A4-F22E-4F31-B200-CD322FAEE346}" presName="parentRect" presStyleLbl="alignNode1" presStyleIdx="1" presStyleCnt="3"/>
      <dgm:spPr/>
    </dgm:pt>
    <dgm:pt modelId="{88BB691C-0B3F-4EF1-B363-246E38999BE6}" type="pres">
      <dgm:prSet presAssocID="{D81811A4-F22E-4F31-B200-CD322FAEE346}" presName="adorn" presStyleLbl="fgAccFollowNode1" presStyleIdx="1" presStyleCnt="3"/>
      <dgm:spPr>
        <a:xfrm>
          <a:off x="5251943" y="3246019"/>
          <a:ext cx="965403" cy="9654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ln>
        <a:effectLst/>
      </dgm:spPr>
    </dgm:pt>
    <dgm:pt modelId="{98C0DB66-A9B4-488A-AD69-DBE596ED71BF}" type="pres">
      <dgm:prSet presAssocID="{C732DBDE-79C7-4306-80A3-117563D1F9F4}" presName="sibTrans" presStyleLbl="sibTrans2D1" presStyleIdx="0" presStyleCnt="0"/>
      <dgm:spPr/>
    </dgm:pt>
    <dgm:pt modelId="{C07A687A-F263-4B37-ABBF-E45D912E10D4}" type="pres">
      <dgm:prSet presAssocID="{8436843D-01E7-41AB-BAB6-6E2D55A5D4A9}" presName="compNode" presStyleCnt="0"/>
      <dgm:spPr/>
    </dgm:pt>
    <dgm:pt modelId="{4BB0E2CF-4300-417E-8A90-F4EAA07C112F}" type="pres">
      <dgm:prSet presAssocID="{8436843D-01E7-41AB-BAB6-6E2D55A5D4A9}" presName="childRect" presStyleLbl="bgAcc1" presStyleIdx="2" presStyleCnt="3">
        <dgm:presLayoutVars>
          <dgm:bulletEnabled val="1"/>
        </dgm:presLayoutVars>
      </dgm:prSet>
      <dgm:spPr>
        <a:prstGeom prst="round2SameRect">
          <a:avLst>
            <a:gd name="adj1" fmla="val 8000"/>
            <a:gd name="adj2" fmla="val 0"/>
          </a:avLst>
        </a:prstGeom>
      </dgm:spPr>
    </dgm:pt>
    <dgm:pt modelId="{3C43D057-BDCE-4DB0-8195-8ED3F2E1DD84}" type="pres">
      <dgm:prSet presAssocID="{8436843D-01E7-41AB-BAB6-6E2D55A5D4A9}" presName="parentText" presStyleLbl="node1" presStyleIdx="0" presStyleCnt="0">
        <dgm:presLayoutVars>
          <dgm:chMax val="0"/>
          <dgm:bulletEnabled val="1"/>
        </dgm:presLayoutVars>
      </dgm:prSet>
      <dgm:spPr>
        <a:prstGeom prst="rect">
          <a:avLst/>
        </a:prstGeom>
      </dgm:spPr>
    </dgm:pt>
    <dgm:pt modelId="{CE238DED-8C7D-4C72-9487-DFF5AC09FDA0}" type="pres">
      <dgm:prSet presAssocID="{8436843D-01E7-41AB-BAB6-6E2D55A5D4A9}" presName="parentRect" presStyleLbl="alignNode1" presStyleIdx="2" presStyleCnt="3"/>
      <dgm:spPr/>
    </dgm:pt>
    <dgm:pt modelId="{6B9797FF-A978-4C69-BC50-09F9ED51C651}" type="pres">
      <dgm:prSet presAssocID="{8436843D-01E7-41AB-BAB6-6E2D55A5D4A9}" presName="adorn" presStyleLbl="fgAccFollowNode1" presStyleIdx="2" presStyleCnt="3"/>
      <dgm:spPr>
        <a:xfrm>
          <a:off x="8477009" y="3246019"/>
          <a:ext cx="965403" cy="9654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rgbClr val="ED7D31">
              <a:alpha val="90000"/>
              <a:hueOff val="0"/>
              <a:satOff val="0"/>
              <a:lumOff val="0"/>
              <a:alphaOff val="0"/>
            </a:srgbClr>
          </a:solidFill>
          <a:prstDash val="solid"/>
        </a:ln>
        <a:effectLst/>
      </dgm:spPr>
    </dgm:pt>
  </dgm:ptLst>
  <dgm:cxnLst>
    <dgm:cxn modelId="{BAA69C04-6094-4BD1-8668-3FF0D0A355DB}" type="presOf" srcId="{72FDC5D0-1127-443B-A6B2-4A6BE971C71C}" destId="{46B7E89F-7FAA-4093-AEDE-D7FE9E8A9D61}" srcOrd="0" destOrd="0" presId="urn:microsoft.com/office/officeart/2005/8/layout/bList2"/>
    <dgm:cxn modelId="{A14A9210-52C5-4689-B122-0356FF21281B}" type="presOf" srcId="{8CFA1F60-62B3-43F4-A0CB-E3660A2B8921}" destId="{50CB1BF6-929F-4019-B739-0E95159D7D77}" srcOrd="0" destOrd="0" presId="urn:microsoft.com/office/officeart/2005/8/layout/bList2"/>
    <dgm:cxn modelId="{5DF6E315-F532-4ED4-9248-89286B780EE7}" srcId="{8CFA1F60-62B3-43F4-A0CB-E3660A2B8921}" destId="{8436843D-01E7-41AB-BAB6-6E2D55A5D4A9}" srcOrd="2" destOrd="0" parTransId="{D4B77030-9FDD-439F-8B0F-8DF4D6A65065}" sibTransId="{7C4D5E29-C40B-4284-9BBC-330D1AA53253}"/>
    <dgm:cxn modelId="{4D3D3B24-9676-463B-B0C1-421021283B4D}" srcId="{8CFA1F60-62B3-43F4-A0CB-E3660A2B8921}" destId="{D81811A4-F22E-4F31-B200-CD322FAEE346}" srcOrd="1" destOrd="0" parTransId="{D590F2C6-2E3B-44F8-A992-35CCC01D027C}" sibTransId="{C732DBDE-79C7-4306-80A3-117563D1F9F4}"/>
    <dgm:cxn modelId="{5E76D926-AD49-49E5-8D95-DE17C5E40692}" srcId="{3FBA83EE-D821-4DD8-8648-D8F1DF4FB718}" destId="{1780261F-8CD6-41BF-AA32-09FEAD192B8C}" srcOrd="1" destOrd="0" parTransId="{13338ED0-6485-4591-B32A-ACC101DBA504}" sibTransId="{C6CBD43B-5A05-4FA5-8885-073B3E5EE273}"/>
    <dgm:cxn modelId="{0F2C1128-FBB5-41B5-BA54-C465F4F541D5}" srcId="{D81811A4-F22E-4F31-B200-CD322FAEE346}" destId="{B38D4320-F78B-4F93-BE6F-FA7F85281359}" srcOrd="1" destOrd="0" parTransId="{A55EB836-A80F-4F0E-A8C3-776F19633CD7}" sibTransId="{377E8EC5-3195-4C49-B81E-4F0C96903849}"/>
    <dgm:cxn modelId="{4E052A2F-4981-45A6-B4CE-E95D9B19B2DF}" type="presOf" srcId="{DC9B6F99-40C8-49BE-9BA4-ABEC20467951}" destId="{FA060D81-1039-40E9-85AF-E3AD443593B3}" srcOrd="0" destOrd="0" presId="urn:microsoft.com/office/officeart/2005/8/layout/bList2"/>
    <dgm:cxn modelId="{C6376730-E353-4DDC-9808-1A07B823099E}" srcId="{8436843D-01E7-41AB-BAB6-6E2D55A5D4A9}" destId="{08AB2657-59CE-4505-AA91-37250CFCAB3B}" srcOrd="0" destOrd="0" parTransId="{57309F51-8C84-4779-9B63-4658F8153F78}" sibTransId="{C62BDA42-E304-4AA1-B20E-0D71F0B48D45}"/>
    <dgm:cxn modelId="{D35E3765-5FB2-4C5A-9939-DD53F62F3345}" type="presOf" srcId="{D81811A4-F22E-4F31-B200-CD322FAEE346}" destId="{5F4EED97-429D-40F8-96BD-0379E8001791}" srcOrd="1" destOrd="0" presId="urn:microsoft.com/office/officeart/2005/8/layout/bList2"/>
    <dgm:cxn modelId="{F21D5766-5B8C-43D3-B0C6-AA51FBB01BC4}" type="presOf" srcId="{B38D4320-F78B-4F93-BE6F-FA7F85281359}" destId="{A13AC229-48BD-47B9-AA54-44D08606B5CF}" srcOrd="0" destOrd="1" presId="urn:microsoft.com/office/officeart/2005/8/layout/bList2"/>
    <dgm:cxn modelId="{499A0F51-5D40-476A-A407-A866A39CF883}" type="presOf" srcId="{1780261F-8CD6-41BF-AA32-09FEAD192B8C}" destId="{46B7E89F-7FAA-4093-AEDE-D7FE9E8A9D61}" srcOrd="0" destOrd="1" presId="urn:microsoft.com/office/officeart/2005/8/layout/bList2"/>
    <dgm:cxn modelId="{7BAF7071-11CE-45CC-8286-2C22D900B8C1}" type="presOf" srcId="{3FBA83EE-D821-4DD8-8648-D8F1DF4FB718}" destId="{E0A56333-8B9A-4178-9313-019EA96E9211}" srcOrd="1" destOrd="0" presId="urn:microsoft.com/office/officeart/2005/8/layout/bList2"/>
    <dgm:cxn modelId="{8F92C971-D103-4D2E-AD7D-E5CDA592D0ED}" type="presOf" srcId="{8436843D-01E7-41AB-BAB6-6E2D55A5D4A9}" destId="{3C43D057-BDCE-4DB0-8195-8ED3F2E1DD84}" srcOrd="0" destOrd="0" presId="urn:microsoft.com/office/officeart/2005/8/layout/bList2"/>
    <dgm:cxn modelId="{5C619C56-E7B6-417C-8C06-6D1EE57D01E5}" type="presOf" srcId="{D81811A4-F22E-4F31-B200-CD322FAEE346}" destId="{83F75B9E-2A01-40D2-8000-9344CBAE479C}" srcOrd="0" destOrd="0" presId="urn:microsoft.com/office/officeart/2005/8/layout/bList2"/>
    <dgm:cxn modelId="{8C8DB27D-9A46-4ED4-91EC-0383A854FAA1}" srcId="{3FBA83EE-D821-4DD8-8648-D8F1DF4FB718}" destId="{72FDC5D0-1127-443B-A6B2-4A6BE971C71C}" srcOrd="0" destOrd="0" parTransId="{C6381244-E7D2-4806-965E-685E7E31983A}" sibTransId="{7A70D727-58C3-4AEF-86DF-D67BA86467CA}"/>
    <dgm:cxn modelId="{5E82B989-D150-4F43-B320-3E99DC48EE09}" type="presOf" srcId="{3FBA83EE-D821-4DD8-8648-D8F1DF4FB718}" destId="{967290FE-9F97-49F4-B6A8-5549E094EFFC}" srcOrd="0" destOrd="0" presId="urn:microsoft.com/office/officeart/2005/8/layout/bList2"/>
    <dgm:cxn modelId="{9018CF91-3C2B-46A9-8483-FF2B6299F825}" type="presOf" srcId="{C732DBDE-79C7-4306-80A3-117563D1F9F4}" destId="{98C0DB66-A9B4-488A-AD69-DBE596ED71BF}" srcOrd="0" destOrd="0" presId="urn:microsoft.com/office/officeart/2005/8/layout/bList2"/>
    <dgm:cxn modelId="{89B85AA0-7332-4ECC-A3A8-908827686C3D}" type="presOf" srcId="{37E18916-303E-4E6E-9833-7E526D551D64}" destId="{A13AC229-48BD-47B9-AA54-44D08606B5CF}" srcOrd="0" destOrd="0" presId="urn:microsoft.com/office/officeart/2005/8/layout/bList2"/>
    <dgm:cxn modelId="{773375AA-705C-4D5D-ADB9-EC3C89718789}" srcId="{8CFA1F60-62B3-43F4-A0CB-E3660A2B8921}" destId="{3FBA83EE-D821-4DD8-8648-D8F1DF4FB718}" srcOrd="0" destOrd="0" parTransId="{21471388-1377-42AF-BE64-E2FF4401FBA3}" sibTransId="{DC9B6F99-40C8-49BE-9BA4-ABEC20467951}"/>
    <dgm:cxn modelId="{E3C920B1-7076-42BB-97AE-7BB15535EF08}" type="presOf" srcId="{11843F30-89BD-45BF-BE18-262AC759F4D7}" destId="{46B7E89F-7FAA-4093-AEDE-D7FE9E8A9D61}" srcOrd="0" destOrd="2" presId="urn:microsoft.com/office/officeart/2005/8/layout/bList2"/>
    <dgm:cxn modelId="{F75720B2-8E73-4D1D-A776-A0005A0FD621}" type="presOf" srcId="{08AB2657-59CE-4505-AA91-37250CFCAB3B}" destId="{4BB0E2CF-4300-417E-8A90-F4EAA07C112F}" srcOrd="0" destOrd="0" presId="urn:microsoft.com/office/officeart/2005/8/layout/bList2"/>
    <dgm:cxn modelId="{05B885BD-117A-4FE8-A4A0-BB0974F643CB}" srcId="{D81811A4-F22E-4F31-B200-CD322FAEE346}" destId="{37E18916-303E-4E6E-9833-7E526D551D64}" srcOrd="0" destOrd="0" parTransId="{94382D31-8477-4397-942C-D641F3BB33A6}" sibTransId="{58A7EAED-5DE1-4115-9C88-BE479BC0E836}"/>
    <dgm:cxn modelId="{E95FD2CB-C91A-427C-AE1F-405F4C488531}" type="presOf" srcId="{8436843D-01E7-41AB-BAB6-6E2D55A5D4A9}" destId="{CE238DED-8C7D-4C72-9487-DFF5AC09FDA0}" srcOrd="1" destOrd="0" presId="urn:microsoft.com/office/officeart/2005/8/layout/bList2"/>
    <dgm:cxn modelId="{C2E881DE-B858-4E81-847B-4BD0A166FDF1}" srcId="{3FBA83EE-D821-4DD8-8648-D8F1DF4FB718}" destId="{11843F30-89BD-45BF-BE18-262AC759F4D7}" srcOrd="2" destOrd="0" parTransId="{0343896B-2744-4DDA-A9CD-B99F504D3AED}" sibTransId="{CEF21EC9-5FBB-49C6-A790-D6FCF899207F}"/>
    <dgm:cxn modelId="{EA3783DD-E695-4174-8987-34E695A34638}" type="presParOf" srcId="{50CB1BF6-929F-4019-B739-0E95159D7D77}" destId="{5F702A6C-0464-401C-B6C0-4C79E64BDA97}" srcOrd="0" destOrd="0" presId="urn:microsoft.com/office/officeart/2005/8/layout/bList2"/>
    <dgm:cxn modelId="{6FF3CAFC-E52F-46D2-BF2D-891DC5A3D974}" type="presParOf" srcId="{5F702A6C-0464-401C-B6C0-4C79E64BDA97}" destId="{46B7E89F-7FAA-4093-AEDE-D7FE9E8A9D61}" srcOrd="0" destOrd="0" presId="urn:microsoft.com/office/officeart/2005/8/layout/bList2"/>
    <dgm:cxn modelId="{F2ED5458-66BF-4D53-889C-84CB84DE4812}" type="presParOf" srcId="{5F702A6C-0464-401C-B6C0-4C79E64BDA97}" destId="{967290FE-9F97-49F4-B6A8-5549E094EFFC}" srcOrd="1" destOrd="0" presId="urn:microsoft.com/office/officeart/2005/8/layout/bList2"/>
    <dgm:cxn modelId="{3C496D96-7DF6-4AC1-BC99-9A5E34502073}" type="presParOf" srcId="{5F702A6C-0464-401C-B6C0-4C79E64BDA97}" destId="{E0A56333-8B9A-4178-9313-019EA96E9211}" srcOrd="2" destOrd="0" presId="urn:microsoft.com/office/officeart/2005/8/layout/bList2"/>
    <dgm:cxn modelId="{955BCD0C-6D97-4919-8D77-805B299AD055}" type="presParOf" srcId="{5F702A6C-0464-401C-B6C0-4C79E64BDA97}" destId="{A971E89A-3337-4D8A-B169-07DF5D06BAEF}" srcOrd="3" destOrd="0" presId="urn:microsoft.com/office/officeart/2005/8/layout/bList2"/>
    <dgm:cxn modelId="{3EBEDD0C-FA8F-4AF6-8651-9FB48A74701B}" type="presParOf" srcId="{50CB1BF6-929F-4019-B739-0E95159D7D77}" destId="{FA060D81-1039-40E9-85AF-E3AD443593B3}" srcOrd="1" destOrd="0" presId="urn:microsoft.com/office/officeart/2005/8/layout/bList2"/>
    <dgm:cxn modelId="{3875E991-C2AD-4F15-BFBE-F2822247EAC3}" type="presParOf" srcId="{50CB1BF6-929F-4019-B739-0E95159D7D77}" destId="{69B76756-6B1E-43B0-B090-567E5C39089D}" srcOrd="2" destOrd="0" presId="urn:microsoft.com/office/officeart/2005/8/layout/bList2"/>
    <dgm:cxn modelId="{47F37113-2F5A-49A8-99C5-9F062B678C8B}" type="presParOf" srcId="{69B76756-6B1E-43B0-B090-567E5C39089D}" destId="{A13AC229-48BD-47B9-AA54-44D08606B5CF}" srcOrd="0" destOrd="0" presId="urn:microsoft.com/office/officeart/2005/8/layout/bList2"/>
    <dgm:cxn modelId="{1110D2FF-1B30-4C07-8B2F-BB30680F61E5}" type="presParOf" srcId="{69B76756-6B1E-43B0-B090-567E5C39089D}" destId="{83F75B9E-2A01-40D2-8000-9344CBAE479C}" srcOrd="1" destOrd="0" presId="urn:microsoft.com/office/officeart/2005/8/layout/bList2"/>
    <dgm:cxn modelId="{AEA85901-8298-4399-8472-87E827486B2C}" type="presParOf" srcId="{69B76756-6B1E-43B0-B090-567E5C39089D}" destId="{5F4EED97-429D-40F8-96BD-0379E8001791}" srcOrd="2" destOrd="0" presId="urn:microsoft.com/office/officeart/2005/8/layout/bList2"/>
    <dgm:cxn modelId="{ABA05F9B-E50C-4D22-B567-7E37CF45C3AB}" type="presParOf" srcId="{69B76756-6B1E-43B0-B090-567E5C39089D}" destId="{88BB691C-0B3F-4EF1-B363-246E38999BE6}" srcOrd="3" destOrd="0" presId="urn:microsoft.com/office/officeart/2005/8/layout/bList2"/>
    <dgm:cxn modelId="{9134AB7F-15FC-487A-A1BA-74531625CB65}" type="presParOf" srcId="{50CB1BF6-929F-4019-B739-0E95159D7D77}" destId="{98C0DB66-A9B4-488A-AD69-DBE596ED71BF}" srcOrd="3" destOrd="0" presId="urn:microsoft.com/office/officeart/2005/8/layout/bList2"/>
    <dgm:cxn modelId="{C21F90E8-FE7B-4C21-BDBA-470C18597139}" type="presParOf" srcId="{50CB1BF6-929F-4019-B739-0E95159D7D77}" destId="{C07A687A-F263-4B37-ABBF-E45D912E10D4}" srcOrd="4" destOrd="0" presId="urn:microsoft.com/office/officeart/2005/8/layout/bList2"/>
    <dgm:cxn modelId="{55A7FB66-5656-449B-A745-E0381B1E2CF1}" type="presParOf" srcId="{C07A687A-F263-4B37-ABBF-E45D912E10D4}" destId="{4BB0E2CF-4300-417E-8A90-F4EAA07C112F}" srcOrd="0" destOrd="0" presId="urn:microsoft.com/office/officeart/2005/8/layout/bList2"/>
    <dgm:cxn modelId="{FFF86290-63CB-4C67-A6DB-233023B4F9C6}" type="presParOf" srcId="{C07A687A-F263-4B37-ABBF-E45D912E10D4}" destId="{3C43D057-BDCE-4DB0-8195-8ED3F2E1DD84}" srcOrd="1" destOrd="0" presId="urn:microsoft.com/office/officeart/2005/8/layout/bList2"/>
    <dgm:cxn modelId="{271F55AA-7242-4630-8EAA-EB21FCCBE026}" type="presParOf" srcId="{C07A687A-F263-4B37-ABBF-E45D912E10D4}" destId="{CE238DED-8C7D-4C72-9487-DFF5AC09FDA0}" srcOrd="2" destOrd="0" presId="urn:microsoft.com/office/officeart/2005/8/layout/bList2"/>
    <dgm:cxn modelId="{7E843BB0-4CD9-477A-B705-C10BD7115B38}" type="presParOf" srcId="{C07A687A-F263-4B37-ABBF-E45D912E10D4}" destId="{6B9797FF-A978-4C69-BC50-09F9ED51C65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7E89F-7FAA-4093-AEDE-D7FE9E8A9D61}">
      <dsp:nvSpPr>
        <dsp:cNvPr id="0" name=""/>
        <dsp:cNvSpPr/>
      </dsp:nvSpPr>
      <dsp:spPr>
        <a:xfrm>
          <a:off x="7378" y="1083895"/>
          <a:ext cx="3186906" cy="2378958"/>
        </a:xfrm>
        <a:prstGeom prst="round2SameRect">
          <a:avLst>
            <a:gd name="adj1" fmla="val 8000"/>
            <a:gd name="adj2" fmla="val 0"/>
          </a:avLst>
        </a:prstGeo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a:solidFill>
                <a:srgbClr val="000000">
                  <a:hueOff val="0"/>
                  <a:satOff val="0"/>
                  <a:lumOff val="0"/>
                  <a:alphaOff val="0"/>
                </a:srgbClr>
              </a:solidFill>
              <a:latin typeface="Helvetica"/>
              <a:ea typeface="+mn-ea"/>
              <a:cs typeface="Helvetica"/>
            </a:rPr>
            <a:t>Email PCS a list of questions</a:t>
          </a:r>
        </a:p>
        <a:p>
          <a:pPr marL="228600" lvl="1" indent="-228600" algn="l" defTabSz="977900">
            <a:lnSpc>
              <a:spcPct val="90000"/>
            </a:lnSpc>
            <a:spcBef>
              <a:spcPct val="0"/>
            </a:spcBef>
            <a:spcAft>
              <a:spcPct val="15000"/>
            </a:spcAft>
            <a:buChar char="•"/>
          </a:pPr>
          <a:r>
            <a:rPr lang="en-US" sz="2200" kern="1200">
              <a:solidFill>
                <a:srgbClr val="000000">
                  <a:hueOff val="0"/>
                  <a:satOff val="0"/>
                  <a:lumOff val="0"/>
                  <a:alphaOff val="0"/>
                </a:srgbClr>
              </a:solidFill>
              <a:latin typeface="Helvetica"/>
              <a:ea typeface="+mn-ea"/>
              <a:cs typeface="Helvetica"/>
            </a:rPr>
            <a:t>Call Planning Council Support</a:t>
          </a:r>
        </a:p>
        <a:p>
          <a:pPr marL="228600" lvl="1" indent="-228600" algn="l" defTabSz="977900">
            <a:lnSpc>
              <a:spcPct val="90000"/>
            </a:lnSpc>
            <a:spcBef>
              <a:spcPct val="0"/>
            </a:spcBef>
            <a:spcAft>
              <a:spcPct val="15000"/>
            </a:spcAft>
            <a:buChar char="•"/>
          </a:pPr>
          <a:r>
            <a:rPr lang="en-US" sz="2200" kern="1200">
              <a:solidFill>
                <a:srgbClr val="000000">
                  <a:hueOff val="0"/>
                  <a:satOff val="0"/>
                  <a:lumOff val="0"/>
                  <a:alphaOff val="0"/>
                </a:srgbClr>
              </a:solidFill>
              <a:latin typeface="Helvetica"/>
              <a:ea typeface="+mn-ea"/>
              <a:cs typeface="Helvetica"/>
            </a:rPr>
            <a:t>PCS Face to Face (before/after meetings)</a:t>
          </a:r>
        </a:p>
      </dsp:txBody>
      <dsp:txXfrm>
        <a:off x="63120" y="1139637"/>
        <a:ext cx="3075422" cy="2323216"/>
      </dsp:txXfrm>
    </dsp:sp>
    <dsp:sp modelId="{E0A56333-8B9A-4178-9313-019EA96E9211}">
      <dsp:nvSpPr>
        <dsp:cNvPr id="0" name=""/>
        <dsp:cNvSpPr/>
      </dsp:nvSpPr>
      <dsp:spPr>
        <a:xfrm>
          <a:off x="7378" y="3462853"/>
          <a:ext cx="3186906" cy="1022952"/>
        </a:xfrm>
        <a:prstGeom prst="rect">
          <a:avLst/>
        </a:prstGeo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hueOff val="0"/>
                  <a:satOff val="0"/>
                  <a:lumOff val="0"/>
                  <a:alphaOff val="0"/>
                </a:srgbClr>
              </a:solidFill>
              <a:latin typeface="Helvetica"/>
              <a:ea typeface="+mn-ea"/>
              <a:cs typeface="Helvetica"/>
            </a:rPr>
            <a:t>Before/After Meetings</a:t>
          </a:r>
        </a:p>
      </dsp:txBody>
      <dsp:txXfrm>
        <a:off x="7378" y="3462853"/>
        <a:ext cx="2244300" cy="1022952"/>
      </dsp:txXfrm>
    </dsp:sp>
    <dsp:sp modelId="{A971E89A-3337-4D8A-B169-07DF5D06BAEF}">
      <dsp:nvSpPr>
        <dsp:cNvPr id="0" name=""/>
        <dsp:cNvSpPr/>
      </dsp:nvSpPr>
      <dsp:spPr>
        <a:xfrm>
          <a:off x="2251638" y="3469550"/>
          <a:ext cx="1115417" cy="111541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13AC229-48BD-47B9-AA54-44D08606B5CF}">
      <dsp:nvSpPr>
        <dsp:cNvPr id="0" name=""/>
        <dsp:cNvSpPr/>
      </dsp:nvSpPr>
      <dsp:spPr>
        <a:xfrm>
          <a:off x="3733586" y="1083895"/>
          <a:ext cx="3186906" cy="2378958"/>
        </a:xfrm>
        <a:prstGeom prst="round2SameRect">
          <a:avLst>
            <a:gd name="adj1" fmla="val 8000"/>
            <a:gd name="adj2" fmla="val 0"/>
          </a:avLst>
        </a:prstGeo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a:lnSpc>
              <a:spcPct val="90000"/>
            </a:lnSpc>
            <a:spcBef>
              <a:spcPct val="0"/>
            </a:spcBef>
            <a:spcAft>
              <a:spcPct val="15000"/>
            </a:spcAft>
            <a:buChar char="•"/>
          </a:pPr>
          <a:r>
            <a:rPr lang="en-US" sz="2900" kern="1200">
              <a:solidFill>
                <a:srgbClr val="000000">
                  <a:hueOff val="0"/>
                  <a:satOff val="0"/>
                  <a:lumOff val="0"/>
                  <a:alphaOff val="0"/>
                </a:srgbClr>
              </a:solidFill>
              <a:latin typeface="Helvetica"/>
              <a:ea typeface="+mn-ea"/>
              <a:cs typeface="Helvetica"/>
            </a:rPr>
            <a:t>Public Comment Section</a:t>
          </a:r>
        </a:p>
        <a:p>
          <a:pPr marL="285750" lvl="1" indent="-285750" algn="l" defTabSz="1289050">
            <a:lnSpc>
              <a:spcPct val="90000"/>
            </a:lnSpc>
            <a:spcBef>
              <a:spcPct val="0"/>
            </a:spcBef>
            <a:spcAft>
              <a:spcPct val="15000"/>
            </a:spcAft>
            <a:buChar char="•"/>
          </a:pPr>
          <a:r>
            <a:rPr lang="en-US" sz="2900" kern="1200">
              <a:solidFill>
                <a:srgbClr val="000000">
                  <a:hueOff val="0"/>
                  <a:satOff val="0"/>
                  <a:lumOff val="0"/>
                  <a:alphaOff val="0"/>
                </a:srgbClr>
              </a:solidFill>
              <a:latin typeface="Helvetica"/>
              <a:ea typeface="+mn-ea"/>
              <a:cs typeface="Helvetica"/>
            </a:rPr>
            <a:t>Announcements at end of meetings</a:t>
          </a:r>
        </a:p>
      </dsp:txBody>
      <dsp:txXfrm>
        <a:off x="3789328" y="1139637"/>
        <a:ext cx="3075422" cy="2323216"/>
      </dsp:txXfrm>
    </dsp:sp>
    <dsp:sp modelId="{5F4EED97-429D-40F8-96BD-0379E8001791}">
      <dsp:nvSpPr>
        <dsp:cNvPr id="0" name=""/>
        <dsp:cNvSpPr/>
      </dsp:nvSpPr>
      <dsp:spPr>
        <a:xfrm>
          <a:off x="3733586" y="3462853"/>
          <a:ext cx="3186906" cy="1022952"/>
        </a:xfrm>
        <a:prstGeom prst="rect">
          <a:avLst/>
        </a:prstGeo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hueOff val="0"/>
                  <a:satOff val="0"/>
                  <a:lumOff val="0"/>
                  <a:alphaOff val="0"/>
                </a:srgbClr>
              </a:solidFill>
              <a:latin typeface="Helvetica"/>
              <a:ea typeface="+mn-ea"/>
              <a:cs typeface="Helvetica"/>
            </a:rPr>
            <a:t>During Meetings</a:t>
          </a:r>
        </a:p>
      </dsp:txBody>
      <dsp:txXfrm>
        <a:off x="3733586" y="3462853"/>
        <a:ext cx="2244300" cy="1022952"/>
      </dsp:txXfrm>
    </dsp:sp>
    <dsp:sp modelId="{88BB691C-0B3F-4EF1-B363-246E38999BE6}">
      <dsp:nvSpPr>
        <dsp:cNvPr id="0" name=""/>
        <dsp:cNvSpPr/>
      </dsp:nvSpPr>
      <dsp:spPr>
        <a:xfrm>
          <a:off x="6068039" y="3625340"/>
          <a:ext cx="1115417" cy="11154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BB0E2CF-4300-417E-8A90-F4EAA07C112F}">
      <dsp:nvSpPr>
        <dsp:cNvPr id="0" name=""/>
        <dsp:cNvSpPr/>
      </dsp:nvSpPr>
      <dsp:spPr>
        <a:xfrm>
          <a:off x="7459794" y="1083895"/>
          <a:ext cx="3186906" cy="2378958"/>
        </a:xfrm>
        <a:prstGeom prst="round2SameRect">
          <a:avLst>
            <a:gd name="adj1" fmla="val 8000"/>
            <a:gd name="adj2" fmla="val 0"/>
          </a:avLst>
        </a:prstGeom>
        <a:solidFill>
          <a:srgbClr val="ED7D31">
            <a:alpha val="90000"/>
            <a:tint val="40000"/>
            <a:hueOff val="0"/>
            <a:satOff val="0"/>
            <a:lumOff val="0"/>
            <a:alphaOff val="0"/>
          </a:srgbClr>
        </a:solidFill>
        <a:ln w="254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a:solidFill>
                <a:srgbClr val="000000">
                  <a:hueOff val="0"/>
                  <a:satOff val="0"/>
                  <a:lumOff val="0"/>
                  <a:alphaOff val="0"/>
                </a:srgbClr>
              </a:solidFill>
              <a:latin typeface="Helvetica"/>
              <a:ea typeface="+mn-ea"/>
              <a:cs typeface="Helvetica"/>
            </a:rPr>
            <a:t>Participate in any open surveys </a:t>
          </a:r>
        </a:p>
      </dsp:txBody>
      <dsp:txXfrm>
        <a:off x="7515536" y="1139637"/>
        <a:ext cx="3075422" cy="2323216"/>
      </dsp:txXfrm>
    </dsp:sp>
    <dsp:sp modelId="{CE238DED-8C7D-4C72-9487-DFF5AC09FDA0}">
      <dsp:nvSpPr>
        <dsp:cNvPr id="0" name=""/>
        <dsp:cNvSpPr/>
      </dsp:nvSpPr>
      <dsp:spPr>
        <a:xfrm>
          <a:off x="7459794" y="3462853"/>
          <a:ext cx="3186906" cy="1022952"/>
        </a:xfrm>
        <a:prstGeom prst="rect">
          <a:avLst/>
        </a:prstGeom>
        <a:solidFill>
          <a:srgbClr val="FFFFFF">
            <a:hueOff val="0"/>
            <a:satOff val="0"/>
            <a:lumOff val="0"/>
            <a:alphaOff val="0"/>
          </a:srgbClr>
        </a:solidFill>
        <a:ln w="254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000000">
                  <a:hueOff val="0"/>
                  <a:satOff val="0"/>
                  <a:lumOff val="0"/>
                  <a:alphaOff val="0"/>
                </a:srgbClr>
              </a:solidFill>
              <a:latin typeface="Helvetica"/>
              <a:ea typeface="+mn-ea"/>
              <a:cs typeface="Helvetica"/>
            </a:rPr>
            <a:t>Other Ways to be Heard</a:t>
          </a:r>
        </a:p>
      </dsp:txBody>
      <dsp:txXfrm>
        <a:off x="7459794" y="3462853"/>
        <a:ext cx="2244300" cy="1022952"/>
      </dsp:txXfrm>
    </dsp:sp>
    <dsp:sp modelId="{6B9797FF-A978-4C69-BC50-09F9ED51C651}">
      <dsp:nvSpPr>
        <dsp:cNvPr id="0" name=""/>
        <dsp:cNvSpPr/>
      </dsp:nvSpPr>
      <dsp:spPr>
        <a:xfrm>
          <a:off x="9794247" y="3625340"/>
          <a:ext cx="1115417" cy="111541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25400" cap="flat" cmpd="sng" algn="ctr">
          <a:solidFill>
            <a:srgbClr val="ED7D31">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6128A-1A57-D682-D750-B2F4C33D479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9B65C8F3-0C04-ADB7-5932-D57890E9088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D8EA7-8854-B214-43F7-078F0E36821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6F0A4D-C3A1-4CA4-9E81-BC14D2212CD7}" type="slidenum">
              <a:rPr lang="en-US" smtClean="0"/>
              <a:t>‹#›</a:t>
            </a:fld>
            <a:endParaRPr lang="en-US"/>
          </a:p>
        </p:txBody>
      </p:sp>
    </p:spTree>
    <p:extLst>
      <p:ext uri="{BB962C8B-B14F-4D97-AF65-F5344CB8AC3E}">
        <p14:creationId xmlns:p14="http://schemas.microsoft.com/office/powerpoint/2010/main" val="222611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3D4578-DAB6-4D67-B169-79BB9E4A35AC}" type="datetime1">
              <a:rPr lang="en-US" smtClean="0"/>
              <a:t>4/30/2026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7DD0CD-C643-4B26-8853-41D1664E8880}" type="slidenum">
              <a:rPr lang="en-US" smtClean="0"/>
              <a:t>‹#›</a:t>
            </a:fld>
            <a:endParaRPr lang="en-US"/>
          </a:p>
        </p:txBody>
      </p:sp>
    </p:spTree>
    <p:extLst>
      <p:ext uri="{BB962C8B-B14F-4D97-AF65-F5344CB8AC3E}">
        <p14:creationId xmlns:p14="http://schemas.microsoft.com/office/powerpoint/2010/main" val="8021353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To ensure that</a:t>
            </a:r>
            <a:r>
              <a:rPr lang="en-US" baseline="0"/>
              <a:t> the UNITED WE FIGHT. UNITED WE WIN. Artwork is on top of the photo you may have to click on photo box and select to SEND TO BACK.</a:t>
            </a:r>
            <a:endParaRPr lang="en-US"/>
          </a:p>
          <a:p>
            <a:endParaRPr lang="en-US"/>
          </a:p>
        </p:txBody>
      </p:sp>
      <p:sp>
        <p:nvSpPr>
          <p:cNvPr id="4" name="Slide Number Placeholder 3">
            <a:extLst>
              <a:ext uri="{FF2B5EF4-FFF2-40B4-BE49-F238E27FC236}">
                <a16:creationId xmlns:a16="http://schemas.microsoft.com/office/drawing/2014/main" id="{B8D8CDBC-6C14-0D03-7D9E-E80E07CD2C5F}"/>
              </a:ext>
            </a:extLst>
          </p:cNvPr>
          <p:cNvSpPr>
            <a:spLocks noGrp="1"/>
          </p:cNvSpPr>
          <p:nvPr>
            <p:ph type="sldNum" sz="quarter" idx="5"/>
          </p:nvPr>
        </p:nvSpPr>
        <p:spPr/>
        <p:txBody>
          <a:bodyPr/>
          <a:lstStyle/>
          <a:p>
            <a:fld id="{187DD0CD-C643-4B26-8853-41D1664E8880}" type="slidenum">
              <a:rPr lang="en-US" smtClean="0"/>
              <a:t>1</a:t>
            </a:fld>
            <a:endParaRPr lang="en-US"/>
          </a:p>
        </p:txBody>
      </p:sp>
    </p:spTree>
    <p:extLst>
      <p:ext uri="{BB962C8B-B14F-4D97-AF65-F5344CB8AC3E}">
        <p14:creationId xmlns:p14="http://schemas.microsoft.com/office/powerpoint/2010/main" val="2179255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3386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2390503"/>
            <a:ext cx="5255865" cy="3654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
        <p:nvSpPr>
          <p:cNvPr id="9" name="Content Placeholder 2"/>
          <p:cNvSpPr>
            <a:spLocks noGrp="1"/>
          </p:cNvSpPr>
          <p:nvPr>
            <p:ph idx="10"/>
          </p:nvPr>
        </p:nvSpPr>
        <p:spPr>
          <a:xfrm>
            <a:off x="5888929" y="2390503"/>
            <a:ext cx="5528008" cy="3654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465138" y="1739900"/>
            <a:ext cx="5256393" cy="552450"/>
          </a:xfrm>
        </p:spPr>
        <p:txBody>
          <a:bodyPr/>
          <a:lstStyle>
            <a:lvl1pPr marL="0" indent="0">
              <a:buNone/>
              <a:defRPr>
                <a:latin typeface="Gotham Bold" pitchFamily="50" charset="0"/>
              </a:defRPr>
            </a:lvl1pPr>
          </a:lstStyle>
          <a:p>
            <a:pPr lvl="0"/>
            <a:r>
              <a:rPr lang="en-US"/>
              <a:t>Edit Master text styles</a:t>
            </a:r>
          </a:p>
        </p:txBody>
      </p:sp>
      <p:sp>
        <p:nvSpPr>
          <p:cNvPr id="11" name="Text Placeholder 4"/>
          <p:cNvSpPr>
            <a:spLocks noGrp="1"/>
          </p:cNvSpPr>
          <p:nvPr>
            <p:ph type="body" sz="quarter" idx="12"/>
          </p:nvPr>
        </p:nvSpPr>
        <p:spPr>
          <a:xfrm>
            <a:off x="5887811" y="1739900"/>
            <a:ext cx="5529126" cy="552450"/>
          </a:xfrm>
        </p:spPr>
        <p:txBody>
          <a:bodyPr/>
          <a:lstStyle>
            <a:lvl1pPr marL="0" indent="0">
              <a:buNone/>
              <a:defRPr>
                <a:latin typeface="Gotham Bold" pitchFamily="50" charset="0"/>
              </a:defRPr>
            </a:lvl1pPr>
          </a:lstStyle>
          <a:p>
            <a:pPr lvl="0"/>
            <a:r>
              <a:rPr lang="en-US"/>
              <a:t>Edit Master text styles</a:t>
            </a:r>
          </a:p>
        </p:txBody>
      </p:sp>
    </p:spTree>
    <p:extLst>
      <p:ext uri="{BB962C8B-B14F-4D97-AF65-F5344CB8AC3E}">
        <p14:creationId xmlns:p14="http://schemas.microsoft.com/office/powerpoint/2010/main" val="9678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63662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B69291-A384-1346-A27A-D0A1C91B6C32}" type="slidenum">
              <a:rPr lang="en-US" smtClean="0"/>
              <a:pPr/>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84749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45" name="Group 6"/>
          <p:cNvGrpSpPr/>
          <p:nvPr/>
        </p:nvGrpSpPr>
        <p:grpSpPr>
          <a:xfrm>
            <a:off x="0" y="6219823"/>
            <a:ext cx="12192000" cy="638178"/>
            <a:chOff x="0" y="0"/>
            <a:chExt cx="12192000" cy="638177"/>
          </a:xfrm>
        </p:grpSpPr>
        <p:sp>
          <p:nvSpPr>
            <p:cNvPr id="42" name="Rectangle 7"/>
            <p:cNvSpPr/>
            <p:nvPr/>
          </p:nvSpPr>
          <p:spPr>
            <a:xfrm>
              <a:off x="0" y="136525"/>
              <a:ext cx="12192000" cy="365126"/>
            </a:xfrm>
            <a:prstGeom prst="rect">
              <a:avLst/>
            </a:prstGeom>
            <a:gradFill flip="none" rotWithShape="1">
              <a:gsLst>
                <a:gs pos="0">
                  <a:srgbClr val="FDB33E"/>
                </a:gs>
                <a:gs pos="52999">
                  <a:srgbClr val="FF8A15"/>
                </a:gs>
                <a:gs pos="100000">
                  <a:srgbClr val="F19C30"/>
                </a:gs>
              </a:gsLst>
              <a:path path="circle">
                <a:fillToRect l="62278" t="119636" r="37721" b="-19636"/>
              </a:path>
            </a:gra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3" name="Rectangle 8"/>
            <p:cNvSpPr/>
            <p:nvPr/>
          </p:nvSpPr>
          <p:spPr>
            <a:xfrm>
              <a:off x="0" y="501650"/>
              <a:ext cx="12192000" cy="136527"/>
            </a:xfrm>
            <a:prstGeom prst="rect">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4" name="Rectangle 9"/>
            <p:cNvSpPr/>
            <p:nvPr/>
          </p:nvSpPr>
          <p:spPr>
            <a:xfrm>
              <a:off x="0" y="-1"/>
              <a:ext cx="12192000" cy="136527"/>
            </a:xfrm>
            <a:prstGeom prst="rect">
              <a:avLst/>
            </a:prstGeom>
            <a:solidFill>
              <a:srgbClr val="C00000"/>
            </a:solidFill>
            <a:ln w="12700" cap="flat">
              <a:solidFill>
                <a:srgbClr val="42719B"/>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pic>
        <p:nvPicPr>
          <p:cNvPr id="46" name="Picture 10" descr="Picture 10"/>
          <p:cNvPicPr>
            <a:picLocks noChangeAspect="1"/>
          </p:cNvPicPr>
          <p:nvPr/>
        </p:nvPicPr>
        <p:blipFill>
          <a:blip r:embed="rId2"/>
          <a:stretch>
            <a:fillRect/>
          </a:stretch>
        </p:blipFill>
        <p:spPr>
          <a:xfrm>
            <a:off x="9448793" y="-2007"/>
            <a:ext cx="2743207" cy="1828805"/>
          </a:xfrm>
          <a:prstGeom prst="rect">
            <a:avLst/>
          </a:prstGeom>
          <a:ln w="12700">
            <a:miter lim="400000"/>
          </a:ln>
        </p:spPr>
      </p:pic>
      <p:sp>
        <p:nvSpPr>
          <p:cNvPr id="47" name="Title Text"/>
          <p:cNvSpPr txBox="1">
            <a:spLocks noGrp="1"/>
          </p:cNvSpPr>
          <p:nvPr>
            <p:ph type="title"/>
          </p:nvPr>
        </p:nvSpPr>
        <p:spPr>
          <a:xfrm>
            <a:off x="838200" y="365125"/>
            <a:ext cx="8352935" cy="1325563"/>
          </a:xfrm>
          <a:prstGeom prst="rect">
            <a:avLst/>
          </a:prstGeom>
        </p:spPr>
        <p:txBody>
          <a:bodyPr/>
          <a:lstStyle>
            <a:lvl1pPr algn="l"/>
          </a:lstStyle>
          <a:p>
            <a:r>
              <a:t>Title Text</a:t>
            </a:r>
          </a:p>
        </p:txBody>
      </p:sp>
      <p:sp>
        <p:nvSpPr>
          <p:cNvPr id="48" name="Body Level One…"/>
          <p:cNvSpPr txBox="1">
            <a:spLocks noGrp="1"/>
          </p:cNvSpPr>
          <p:nvPr>
            <p:ph type="body" idx="1"/>
          </p:nvPr>
        </p:nvSpPr>
        <p:spPr>
          <a:xfrm>
            <a:off x="838200" y="1825625"/>
            <a:ext cx="10515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49" name="Picture 10" descr="Picture 10"/>
          <p:cNvPicPr>
            <a:picLocks noChangeAspect="1"/>
          </p:cNvPicPr>
          <p:nvPr/>
        </p:nvPicPr>
        <p:blipFill>
          <a:blip r:embed="rId2"/>
          <a:stretch>
            <a:fillRect/>
          </a:stretch>
        </p:blipFill>
        <p:spPr>
          <a:xfrm>
            <a:off x="9448793" y="0"/>
            <a:ext cx="2743207" cy="1828805"/>
          </a:xfrm>
          <a:prstGeom prst="rect">
            <a:avLst/>
          </a:prstGeom>
          <a:ln w="12700">
            <a:miter lim="400000"/>
          </a:ln>
        </p:spPr>
      </p:pic>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700350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35698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140494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231703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BED9-BEED-4B13-83BC-F136173C858B}"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cxnSp>
        <p:nvCxnSpPr>
          <p:cNvPr id="9" name="Straight Connector 8"/>
          <p:cNvCxnSpPr/>
          <p:nvPr userDrawn="1"/>
        </p:nvCxnSpPr>
        <p:spPr>
          <a:xfrm flipV="1">
            <a:off x="381000" y="1526599"/>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368300" y="293110"/>
            <a:ext cx="11404600" cy="1151075"/>
          </a:xfrm>
        </p:spPr>
        <p:txBody>
          <a:bodyPr anchor="b"/>
          <a:lstStyle>
            <a:lvl1pPr>
              <a:defRPr>
                <a:solidFill>
                  <a:schemeClr val="tx2"/>
                </a:solidFill>
                <a:latin typeface="Gotham Bold" pitchFamily="50" charset="0"/>
              </a:defRPr>
            </a:lvl1pPr>
          </a:lstStyle>
          <a:p>
            <a:endParaRPr lang="en-US"/>
          </a:p>
        </p:txBody>
      </p:sp>
    </p:spTree>
    <p:extLst>
      <p:ext uri="{BB962C8B-B14F-4D97-AF65-F5344CB8AC3E}">
        <p14:creationId xmlns:p14="http://schemas.microsoft.com/office/powerpoint/2010/main" val="362782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Gotham Bold"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Gotham Bold"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3BED9-BEED-4B13-83BC-F136173C858B}"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
        <p:nvSpPr>
          <p:cNvPr id="11" name="Title 1"/>
          <p:cNvSpPr>
            <a:spLocks noGrp="1"/>
          </p:cNvSpPr>
          <p:nvPr>
            <p:ph type="title"/>
          </p:nvPr>
        </p:nvSpPr>
        <p:spPr>
          <a:xfrm>
            <a:off x="368300" y="293110"/>
            <a:ext cx="11404600" cy="1151075"/>
          </a:xfrm>
        </p:spPr>
        <p:txBody>
          <a:bodyPr anchor="b"/>
          <a:lstStyle>
            <a:lvl1pPr>
              <a:defRPr>
                <a:solidFill>
                  <a:schemeClr val="tx2"/>
                </a:solidFill>
                <a:latin typeface="Gotham Bold" pitchFamily="50" charset="0"/>
              </a:defRPr>
            </a:lvl1pPr>
          </a:lstStyle>
          <a:p>
            <a:endParaRPr lang="en-US"/>
          </a:p>
        </p:txBody>
      </p:sp>
      <p:cxnSp>
        <p:nvCxnSpPr>
          <p:cNvPr id="12" name="Straight Connector 11"/>
          <p:cNvCxnSpPr/>
          <p:nvPr userDrawn="1"/>
        </p:nvCxnSpPr>
        <p:spPr>
          <a:xfrm flipV="1">
            <a:off x="381000" y="1526599"/>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961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68485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521597"/>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07672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3313405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344333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1089177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25695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3BED9-BEED-4B13-83BC-F136173C858B}" type="slidenum">
              <a:rPr lang="en-US" smtClean="0"/>
              <a:t>‹#›</a:t>
            </a:fld>
            <a:endParaRPr lang="en-US"/>
          </a:p>
        </p:txBody>
      </p:sp>
    </p:spTree>
    <p:extLst>
      <p:ext uri="{BB962C8B-B14F-4D97-AF65-F5344CB8AC3E}">
        <p14:creationId xmlns:p14="http://schemas.microsoft.com/office/powerpoint/2010/main" val="434974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r>
              <a:rPr lang="en-US"/>
              <a:t>Click icon to add picture</a:t>
            </a:r>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126888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1647864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0888133"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2755900" y="281532"/>
            <a:ext cx="8915400" cy="1151075"/>
          </a:xfrm>
        </p:spPr>
        <p:txBody>
          <a:bodyPr anchor="b"/>
          <a:lstStyle>
            <a:lvl1pPr>
              <a:defRPr>
                <a:solidFill>
                  <a:schemeClr val="accent5"/>
                </a:solidFill>
              </a:defRPr>
            </a:lvl1pPr>
          </a:lstStyle>
          <a:p>
            <a:endParaRPr lang="en-US"/>
          </a:p>
        </p:txBody>
      </p:sp>
      <p:cxnSp>
        <p:nvCxnSpPr>
          <p:cNvPr id="14" name="Straight Connector 13"/>
          <p:cNvCxnSpPr/>
          <p:nvPr userDrawn="1"/>
        </p:nvCxnSpPr>
        <p:spPr>
          <a:xfrm flipV="1">
            <a:off x="2882900" y="1580711"/>
            <a:ext cx="8890000" cy="30820"/>
          </a:xfrm>
          <a:prstGeom prst="line">
            <a:avLst/>
          </a:prstGeom>
          <a:ln>
            <a:solidFill>
              <a:srgbClr val="EE4638"/>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525074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700913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r>
              <a:rPr lang="en-US"/>
              <a:t>Click icon to add picture</a:t>
            </a:r>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94301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478054"/>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124088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521597"/>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06886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478054"/>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093198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4867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62486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5400" y="-139700"/>
            <a:ext cx="12217400" cy="5556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1773764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r>
              <a:rPr lang="en-US"/>
              <a:t>Click icon to add picture</a:t>
            </a:r>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223711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r>
              <a:rPr lang="en-US"/>
              <a:t>Click icon to add picture</a:t>
            </a:r>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352641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r>
              <a:rPr lang="en-US"/>
              <a:t>Click to edit Master title style</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75054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45553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4867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429144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55564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latin typeface="Gotham Bold" pitchFamily="50" charset="0"/>
              </a:defRPr>
            </a:lvl1pPr>
          </a:lstStyle>
          <a:p>
            <a:r>
              <a:rPr lang="en-US"/>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76918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17756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rgbClr val="C0000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229007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Tree>
    <p:extLst>
      <p:ext uri="{BB962C8B-B14F-4D97-AF65-F5344CB8AC3E}">
        <p14:creationId xmlns:p14="http://schemas.microsoft.com/office/powerpoint/2010/main" val="385701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739780"/>
            <a:ext cx="5249334" cy="4304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293110"/>
            <a:ext cx="11404600" cy="1151075"/>
          </a:xfrm>
        </p:spPr>
        <p:txBody>
          <a:bodyPr anchor="b"/>
          <a:lstStyle>
            <a:lvl1pPr>
              <a:defRPr>
                <a:solidFill>
                  <a:schemeClr val="accent5"/>
                </a:solidFill>
                <a:latin typeface="Gotham Bold" pitchFamily="50" charset="0"/>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rgbClr val="EA72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57889" y="5548947"/>
            <a:ext cx="881562" cy="1101953"/>
          </a:xfrm>
          <a:prstGeom prst="rect">
            <a:avLst/>
          </a:prstGeom>
        </p:spPr>
      </p:pic>
      <p:sp>
        <p:nvSpPr>
          <p:cNvPr id="9" name="Content Placeholder 2"/>
          <p:cNvSpPr>
            <a:spLocks noGrp="1"/>
          </p:cNvSpPr>
          <p:nvPr>
            <p:ph idx="10"/>
          </p:nvPr>
        </p:nvSpPr>
        <p:spPr>
          <a:xfrm>
            <a:off x="5888929" y="1739780"/>
            <a:ext cx="5541071" cy="4304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6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4221855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4" r:id="rId6"/>
    <p:sldLayoutId id="2147483678" r:id="rId7"/>
    <p:sldLayoutId id="2147483679" r:id="rId8"/>
    <p:sldLayoutId id="2147483706" r:id="rId9"/>
    <p:sldLayoutId id="2147483707" r:id="rId10"/>
    <p:sldLayoutId id="2147483680" r:id="rId11"/>
    <p:sldLayoutId id="2147483708" r:id="rId12"/>
    <p:sldLayoutId id="2147483709" r:id="rId13"/>
  </p:sldLayoutIdLst>
  <p:hf sldNum="0"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3BED9-BEED-4B13-83BC-F136173C858B}" type="slidenum">
              <a:rPr lang="en-US" smtClean="0"/>
              <a:t>‹#›</a:t>
            </a:fld>
            <a:endParaRPr lang="en-US"/>
          </a:p>
        </p:txBody>
      </p:sp>
    </p:spTree>
    <p:extLst>
      <p:ext uri="{BB962C8B-B14F-4D97-AF65-F5344CB8AC3E}">
        <p14:creationId xmlns:p14="http://schemas.microsoft.com/office/powerpoint/2010/main" val="203601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102732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964" b="4964"/>
          <a:stretch>
            <a:fillRect/>
          </a:stretch>
        </p:blipFill>
        <p:spPr/>
      </p:pic>
      <p:sp>
        <p:nvSpPr>
          <p:cNvPr id="9" name="Subtitle 8"/>
          <p:cNvSpPr>
            <a:spLocks noGrp="1"/>
          </p:cNvSpPr>
          <p:nvPr>
            <p:ph type="subTitle" idx="1"/>
          </p:nvPr>
        </p:nvSpPr>
        <p:spPr>
          <a:xfrm>
            <a:off x="885149" y="4940968"/>
            <a:ext cx="11036968" cy="1247259"/>
          </a:xfrm>
        </p:spPr>
        <p:txBody>
          <a:bodyPr vert="horz" lIns="91440" tIns="45720" rIns="91440" bIns="45720" rtlCol="0" anchor="t">
            <a:normAutofit/>
          </a:bodyPr>
          <a:lstStyle/>
          <a:p>
            <a:r>
              <a:rPr lang="en-US">
                <a:solidFill>
                  <a:srgbClr val="44546A"/>
                </a:solidFill>
                <a:latin typeface="Gotham Bold" pitchFamily="50" charset="0"/>
                <a:cs typeface="Arial" panose="020B0604020202020204" pitchFamily="34" charset="0"/>
              </a:rPr>
              <a:t>PC Vision, Mission, &amp; Consensus Building</a:t>
            </a:r>
          </a:p>
        </p:txBody>
      </p:sp>
      <p:sp>
        <p:nvSpPr>
          <p:cNvPr id="10" name="Text Placeholder 9"/>
          <p:cNvSpPr>
            <a:spLocks noGrp="1"/>
          </p:cNvSpPr>
          <p:nvPr>
            <p:ph type="body" sz="quarter" idx="11"/>
          </p:nvPr>
        </p:nvSpPr>
        <p:spPr>
          <a:xfrm>
            <a:off x="885149" y="5685019"/>
            <a:ext cx="6764216" cy="489675"/>
          </a:xfrm>
        </p:spPr>
        <p:txBody>
          <a:bodyPr vert="horz" lIns="91440" tIns="45720" rIns="91440" bIns="45720" rtlCol="0" anchor="t">
            <a:normAutofit/>
          </a:bodyPr>
          <a:lstStyle/>
          <a:p>
            <a:r>
              <a:rPr lang="en-US" b="1">
                <a:solidFill>
                  <a:srgbClr val="44546A"/>
                </a:solidFill>
                <a:latin typeface="Arial" panose="020B0604020202020204" pitchFamily="34" charset="0"/>
                <a:cs typeface="Arial" panose="020B0604020202020204" pitchFamily="34" charset="0"/>
              </a:rPr>
              <a:t>Committee &amp; Planning Council Business Meetings</a:t>
            </a:r>
          </a:p>
        </p:txBody>
      </p:sp>
    </p:spTree>
    <p:extLst>
      <p:ext uri="{BB962C8B-B14F-4D97-AF65-F5344CB8AC3E}">
        <p14:creationId xmlns:p14="http://schemas.microsoft.com/office/powerpoint/2010/main" val="178190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666" y="1989862"/>
            <a:ext cx="6149196" cy="3911910"/>
          </a:xfrm>
        </p:spPr>
        <p:txBody>
          <a:bodyPr vert="horz" lIns="91440" tIns="45720" rIns="91440" bIns="45720" rtlCol="0" anchor="t">
            <a:normAutofit fontScale="92500" lnSpcReduction="10000"/>
          </a:bodyPr>
          <a:lstStyle/>
          <a:p>
            <a:r>
              <a:rPr lang="en-US">
                <a:latin typeface="Arial"/>
                <a:ea typeface="+mj-lt"/>
                <a:cs typeface="Arial"/>
              </a:rPr>
              <a:t>Make sure to fill out the form first- these are located at the sign-in table </a:t>
            </a:r>
            <a:endParaRPr lang="en-US">
              <a:solidFill>
                <a:srgbClr val="000000"/>
              </a:solidFill>
              <a:latin typeface="Arial"/>
              <a:ea typeface="+mj-lt"/>
              <a:cs typeface="Arial"/>
            </a:endParaRPr>
          </a:p>
          <a:p>
            <a:r>
              <a:rPr lang="en-US">
                <a:latin typeface="Arial"/>
                <a:ea typeface="+mj-lt"/>
                <a:cs typeface="+mj-lt"/>
              </a:rPr>
              <a:t>Please wait to be called on by the Chairperson</a:t>
            </a:r>
          </a:p>
          <a:p>
            <a:r>
              <a:rPr lang="en-US">
                <a:latin typeface="Arial"/>
                <a:cs typeface="Arial"/>
              </a:rPr>
              <a:t>3 minute maximum</a:t>
            </a:r>
          </a:p>
          <a:p>
            <a:r>
              <a:rPr lang="en-US"/>
              <a:t>Please remember that if you have a personal concern that needs to be resolved, then PCS will connect you with an appropriate representative in the room after the meeting. </a:t>
            </a:r>
          </a:p>
          <a:p>
            <a:endParaRPr lang="en-US"/>
          </a:p>
        </p:txBody>
      </p:sp>
      <p:sp>
        <p:nvSpPr>
          <p:cNvPr id="3" name="Title 2"/>
          <p:cNvSpPr>
            <a:spLocks noGrp="1"/>
          </p:cNvSpPr>
          <p:nvPr>
            <p:ph type="title"/>
          </p:nvPr>
        </p:nvSpPr>
        <p:spPr/>
        <p:txBody>
          <a:bodyPr/>
          <a:lstStyle/>
          <a:p>
            <a:r>
              <a:rPr lang="en-US"/>
              <a:t>Public Comment Expectations</a:t>
            </a:r>
          </a:p>
        </p:txBody>
      </p:sp>
      <p:pic>
        <p:nvPicPr>
          <p:cNvPr id="5" name="Picture 4" descr="Several hands raised and ready to answer a question">
            <a:extLst>
              <a:ext uri="{FF2B5EF4-FFF2-40B4-BE49-F238E27FC236}">
                <a16:creationId xmlns:a16="http://schemas.microsoft.com/office/drawing/2014/main" id="{AEF9704C-6C79-4433-ACF8-97BF54F6113C}"/>
              </a:ext>
            </a:extLst>
          </p:cNvPr>
          <p:cNvPicPr>
            <a:picLocks noChangeAspect="1"/>
          </p:cNvPicPr>
          <p:nvPr/>
        </p:nvPicPr>
        <p:blipFill>
          <a:blip r:embed="rId2"/>
          <a:stretch>
            <a:fillRect/>
          </a:stretch>
        </p:blipFill>
        <p:spPr>
          <a:xfrm>
            <a:off x="6946389" y="2414469"/>
            <a:ext cx="4441500" cy="2971597"/>
          </a:xfrm>
          <a:prstGeom prst="rect">
            <a:avLst/>
          </a:prstGeom>
        </p:spPr>
      </p:pic>
    </p:spTree>
    <p:extLst>
      <p:ext uri="{BB962C8B-B14F-4D97-AF65-F5344CB8AC3E}">
        <p14:creationId xmlns:p14="http://schemas.microsoft.com/office/powerpoint/2010/main" val="292757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D48C8-59A5-4BE5-9479-92B3AEA9DCE4}"/>
              </a:ext>
            </a:extLst>
          </p:cNvPr>
          <p:cNvSpPr>
            <a:spLocks noGrp="1"/>
          </p:cNvSpPr>
          <p:nvPr>
            <p:ph idx="1"/>
          </p:nvPr>
        </p:nvSpPr>
        <p:spPr/>
        <p:txBody>
          <a:bodyPr lIns="45719" tIns="45720" rIns="45719" bIns="45720" anchor="t">
            <a:normAutofit fontScale="85000" lnSpcReduction="20000"/>
          </a:bodyPr>
          <a:lstStyle/>
          <a:p>
            <a:pPr marL="0" indent="0">
              <a:buNone/>
            </a:pPr>
            <a:r>
              <a:rPr lang="en-US" b="1" dirty="0">
                <a:latin typeface="Arial"/>
                <a:cs typeface="Arial"/>
              </a:rPr>
              <a:t>Looking to recruit folks that are...</a:t>
            </a:r>
          </a:p>
          <a:p>
            <a:endParaRPr lang="en-US" b="1"/>
          </a:p>
          <a:p>
            <a:r>
              <a:rPr lang="en-US" b="1" dirty="0">
                <a:latin typeface="Arial"/>
                <a:cs typeface="Arial"/>
              </a:rPr>
              <a:t>Ryan White HIV/AIDS Program (RWHAP) clients without conflicts </a:t>
            </a:r>
            <a:r>
              <a:rPr lang="en-US" dirty="0">
                <a:latin typeface="Arial"/>
                <a:cs typeface="Arial"/>
              </a:rPr>
              <a:t>(i.e., does not work for a RWHAP-funded organization)  </a:t>
            </a:r>
          </a:p>
          <a:p>
            <a:r>
              <a:rPr lang="en-US" b="1" dirty="0">
                <a:latin typeface="Arial"/>
                <a:cs typeface="Arial"/>
              </a:rPr>
              <a:t>Race:</a:t>
            </a:r>
            <a:r>
              <a:rPr lang="en-US" dirty="0">
                <a:latin typeface="Arial"/>
                <a:cs typeface="Arial"/>
              </a:rPr>
              <a:t> All</a:t>
            </a:r>
          </a:p>
          <a:p>
            <a:r>
              <a:rPr lang="en-US" b="1" dirty="0">
                <a:latin typeface="Arial"/>
                <a:cs typeface="Arial"/>
              </a:rPr>
              <a:t>Gender:</a:t>
            </a:r>
            <a:r>
              <a:rPr lang="en-US" dirty="0">
                <a:latin typeface="Arial"/>
                <a:cs typeface="Arial"/>
              </a:rPr>
              <a:t> All</a:t>
            </a:r>
            <a:endParaRPr lang="en-US" dirty="0"/>
          </a:p>
          <a:p>
            <a:r>
              <a:rPr lang="en-US" b="1" dirty="0">
                <a:latin typeface="Arial"/>
                <a:cs typeface="Arial"/>
              </a:rPr>
              <a:t>Age:</a:t>
            </a:r>
            <a:r>
              <a:rPr lang="en-US" dirty="0">
                <a:latin typeface="Arial"/>
                <a:cs typeface="Arial"/>
              </a:rPr>
              <a:t> 20-49 unconflicted/unaffiliated RWHAP clients </a:t>
            </a:r>
          </a:p>
          <a:p>
            <a:r>
              <a:rPr lang="en-US" b="1" dirty="0">
                <a:latin typeface="Arial"/>
                <a:cs typeface="Arial"/>
              </a:rPr>
              <a:t>Mandated Seats:</a:t>
            </a:r>
            <a:r>
              <a:rPr lang="en-US" dirty="0">
                <a:latin typeface="Arial"/>
                <a:cs typeface="Arial"/>
              </a:rPr>
              <a:t> Representatives of/or Formerly Incarcerated People with HIV</a:t>
            </a:r>
          </a:p>
          <a:p>
            <a:endParaRPr lang="en-US"/>
          </a:p>
          <a:p>
            <a:pPr marL="0" indent="0">
              <a:buNone/>
            </a:pPr>
            <a:r>
              <a:rPr lang="en-US" b="1" dirty="0">
                <a:latin typeface="Arial"/>
                <a:cs typeface="Arial"/>
              </a:rPr>
              <a:t>Reminder:</a:t>
            </a:r>
            <a:r>
              <a:rPr lang="en-US" dirty="0">
                <a:latin typeface="Arial"/>
                <a:cs typeface="Arial"/>
              </a:rPr>
              <a:t> The Council is always looking for folks who want to see a change in their community and those with various backgrounds and experiences.</a:t>
            </a:r>
          </a:p>
          <a:p>
            <a:endParaRPr lang="en-US"/>
          </a:p>
          <a:p>
            <a:endParaRPr lang="en-US"/>
          </a:p>
          <a:p>
            <a:endParaRPr lang="en-US"/>
          </a:p>
          <a:p>
            <a:endParaRPr lang="en-US"/>
          </a:p>
        </p:txBody>
      </p:sp>
      <p:sp>
        <p:nvSpPr>
          <p:cNvPr id="2" name="Title 1">
            <a:extLst>
              <a:ext uri="{FF2B5EF4-FFF2-40B4-BE49-F238E27FC236}">
                <a16:creationId xmlns:a16="http://schemas.microsoft.com/office/drawing/2014/main" id="{1678BED2-CD65-4FD3-B717-747A53CE5FDD}"/>
              </a:ext>
            </a:extLst>
          </p:cNvPr>
          <p:cNvSpPr>
            <a:spLocks noGrp="1"/>
          </p:cNvSpPr>
          <p:nvPr>
            <p:ph type="title"/>
          </p:nvPr>
        </p:nvSpPr>
        <p:spPr>
          <a:xfrm>
            <a:off x="560359" y="449179"/>
            <a:ext cx="11117847" cy="1171469"/>
          </a:xfrm>
        </p:spPr>
        <p:txBody>
          <a:bodyPr lIns="45719" tIns="45720" rIns="45719" bIns="45720" anchor="ctr">
            <a:normAutofit/>
          </a:bodyPr>
          <a:lstStyle/>
          <a:p>
            <a:pPr algn="ctr"/>
            <a:r>
              <a:rPr lang="en-US" sz="3600"/>
              <a:t>Here's How the Council Can Become More Reflective of the HIV Epidemic...</a:t>
            </a:r>
          </a:p>
        </p:txBody>
      </p:sp>
    </p:spTree>
    <p:extLst>
      <p:ext uri="{BB962C8B-B14F-4D97-AF65-F5344CB8AC3E}">
        <p14:creationId xmlns:p14="http://schemas.microsoft.com/office/powerpoint/2010/main" val="61526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92" y="0"/>
            <a:ext cx="6235390" cy="68580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898" y="0"/>
            <a:ext cx="6211696" cy="6858000"/>
          </a:xfrm>
          <a:prstGeom prst="rect">
            <a:avLst/>
          </a:prstGeom>
        </p:spPr>
      </p:pic>
    </p:spTree>
    <p:extLst>
      <p:ext uri="{BB962C8B-B14F-4D97-AF65-F5344CB8AC3E}">
        <p14:creationId xmlns:p14="http://schemas.microsoft.com/office/powerpoint/2010/main" val="424824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A8A00A-DFBF-1E93-DC55-6107322788A6}"/>
              </a:ext>
            </a:extLst>
          </p:cNvPr>
          <p:cNvSpPr>
            <a:spLocks noGrp="1"/>
          </p:cNvSpPr>
          <p:nvPr>
            <p:ph idx="1"/>
          </p:nvPr>
        </p:nvSpPr>
        <p:spPr/>
        <p:txBody>
          <a:bodyPr vert="horz" lIns="91440" tIns="45720" rIns="91440" bIns="45720" rtlCol="0" anchor="t">
            <a:normAutofit fontScale="92500" lnSpcReduction="10000"/>
          </a:bodyPr>
          <a:lstStyle/>
          <a:p>
            <a:r>
              <a:rPr lang="en-US" dirty="0">
                <a:latin typeface="Arial"/>
                <a:cs typeface="Arial"/>
              </a:rPr>
              <a:t>No smoking on HFUW property.</a:t>
            </a:r>
          </a:p>
          <a:p>
            <a:r>
              <a:rPr lang="en-US" dirty="0">
                <a:latin typeface="Arial"/>
                <a:cs typeface="Arial"/>
              </a:rPr>
              <a:t>Visitors must be accompanied by HFUW staff in the building. Please take </a:t>
            </a:r>
            <a:r>
              <a:rPr lang="en-US">
                <a:latin typeface="Arial"/>
                <a:cs typeface="Arial"/>
              </a:rPr>
              <a:t>phone calls in the front lobby or outdoor areas. </a:t>
            </a:r>
          </a:p>
          <a:p>
            <a:r>
              <a:rPr lang="en-US" dirty="0">
                <a:latin typeface="Arial"/>
                <a:cs typeface="Arial"/>
              </a:rPr>
              <a:t>Please only park in the designated parking spots/areas. </a:t>
            </a:r>
            <a:endParaRPr lang="en-US"/>
          </a:p>
          <a:p>
            <a:r>
              <a:rPr lang="en-US" dirty="0">
                <a:latin typeface="Arial"/>
                <a:cs typeface="Arial"/>
              </a:rPr>
              <a:t>Location of restrooms. </a:t>
            </a:r>
            <a:endParaRPr lang="en-US" dirty="0">
              <a:solidFill>
                <a:srgbClr val="000000"/>
              </a:solidFill>
              <a:latin typeface="Arial"/>
              <a:cs typeface="Arial"/>
            </a:endParaRPr>
          </a:p>
          <a:p>
            <a:r>
              <a:rPr lang="en-US" dirty="0">
                <a:latin typeface="Arial"/>
                <a:cs typeface="Arial"/>
              </a:rPr>
              <a:t>Refreshments are on the side of the room.</a:t>
            </a:r>
            <a:endParaRPr lang="en-US" dirty="0">
              <a:solidFill>
                <a:srgbClr val="000000"/>
              </a:solidFill>
              <a:latin typeface="Arial"/>
              <a:cs typeface="Arial"/>
            </a:endParaRPr>
          </a:p>
          <a:p>
            <a:r>
              <a:rPr lang="en-US" dirty="0">
                <a:latin typeface="Arial"/>
                <a:cs typeface="Arial"/>
              </a:rPr>
              <a:t>Please mute cell phones. </a:t>
            </a:r>
            <a:endParaRPr lang="en-US" dirty="0"/>
          </a:p>
          <a:p>
            <a:r>
              <a:rPr lang="en-US" dirty="0">
                <a:latin typeface="Arial"/>
                <a:cs typeface="Arial"/>
              </a:rPr>
              <a:t>If you would like to make a public comment, then a Public Comment Request Form must be filled out and given to PCS prior to the public comment section. Forms are located at the sign in table.</a:t>
            </a:r>
            <a:endParaRPr lang="en-US" dirty="0">
              <a:cs typeface="Arial"/>
            </a:endParaRPr>
          </a:p>
        </p:txBody>
      </p:sp>
      <p:sp>
        <p:nvSpPr>
          <p:cNvPr id="3" name="Title 2">
            <a:extLst>
              <a:ext uri="{FF2B5EF4-FFF2-40B4-BE49-F238E27FC236}">
                <a16:creationId xmlns:a16="http://schemas.microsoft.com/office/drawing/2014/main" id="{285F39F5-FCFB-2ADC-AA94-646D9F23E065}"/>
              </a:ext>
            </a:extLst>
          </p:cNvPr>
          <p:cNvSpPr>
            <a:spLocks noGrp="1"/>
          </p:cNvSpPr>
          <p:nvPr>
            <p:ph type="title"/>
          </p:nvPr>
        </p:nvSpPr>
        <p:spPr/>
        <p:txBody>
          <a:bodyPr/>
          <a:lstStyle/>
          <a:p>
            <a:r>
              <a:rPr lang="en-US">
                <a:latin typeface="Gotham Bold"/>
                <a:cs typeface="Arial"/>
              </a:rPr>
              <a:t>Housekeeping</a:t>
            </a:r>
            <a:endParaRPr lang="en-US"/>
          </a:p>
        </p:txBody>
      </p:sp>
    </p:spTree>
    <p:extLst>
      <p:ext uri="{BB962C8B-B14F-4D97-AF65-F5344CB8AC3E}">
        <p14:creationId xmlns:p14="http://schemas.microsoft.com/office/powerpoint/2010/main" val="45860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ea typeface="+mj-lt"/>
                <a:cs typeface="+mj-lt"/>
              </a:rPr>
              <a:t> A quality continuum of care for all individuals and families with, affected by, and at risk for HIV. </a:t>
            </a:r>
          </a:p>
          <a:p>
            <a:endParaRPr lang="en-US"/>
          </a:p>
        </p:txBody>
      </p:sp>
      <p:sp>
        <p:nvSpPr>
          <p:cNvPr id="4" name="Title 3"/>
          <p:cNvSpPr>
            <a:spLocks noGrp="1"/>
          </p:cNvSpPr>
          <p:nvPr>
            <p:ph type="title"/>
          </p:nvPr>
        </p:nvSpPr>
        <p:spPr/>
        <p:txBody>
          <a:bodyPr/>
          <a:lstStyle/>
          <a:p>
            <a:r>
              <a:rPr lang="en-US">
                <a:latin typeface="Gotham Bold" pitchFamily="50" charset="0"/>
              </a:rPr>
              <a:t>Vision Statement</a:t>
            </a:r>
          </a:p>
        </p:txBody>
      </p:sp>
      <p:pic>
        <p:nvPicPr>
          <p:cNvPr id="6" name="Picture 5" descr="C:\Users\dbent\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701143"/>
            <a:ext cx="3352799"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61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To improve the quality of life for individuals with HIV by responding to their existing and emerging needs and to provide educational and behavioral strategies to reduce and prevent the spread of HIV. </a:t>
            </a:r>
          </a:p>
          <a:p>
            <a:endParaRPr lang="en-US"/>
          </a:p>
        </p:txBody>
      </p:sp>
      <p:sp>
        <p:nvSpPr>
          <p:cNvPr id="4" name="Title 3"/>
          <p:cNvSpPr>
            <a:spLocks noGrp="1"/>
          </p:cNvSpPr>
          <p:nvPr>
            <p:ph type="title"/>
          </p:nvPr>
        </p:nvSpPr>
        <p:spPr/>
        <p:txBody>
          <a:bodyPr/>
          <a:lstStyle/>
          <a:p>
            <a:r>
              <a:rPr lang="en-US"/>
              <a:t>Mission Statement</a:t>
            </a:r>
            <a:endParaRPr lang="en-US">
              <a:latin typeface="Gotham Bold" pitchFamily="50" charset="0"/>
            </a:endParaRPr>
          </a:p>
        </p:txBody>
      </p:sp>
      <p:pic>
        <p:nvPicPr>
          <p:cNvPr id="6" name="Picture 5" descr="C:\Users\dbent\Desktop\png-photo-hd-target-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847" y="4002360"/>
            <a:ext cx="2753153" cy="258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0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a:t>An actual or perceived interest in an action that will result or has the appearance of resulting in personal, organizational, or professional gain.</a:t>
            </a:r>
          </a:p>
          <a:p>
            <a:r>
              <a:rPr lang="en-US"/>
              <a:t>Please remember to state your conflicts before answering a question or making a statement for which a conflict might apply. </a:t>
            </a:r>
          </a:p>
          <a:p>
            <a:endParaRPr lang="en-US"/>
          </a:p>
        </p:txBody>
      </p:sp>
      <p:sp>
        <p:nvSpPr>
          <p:cNvPr id="3" name="Title 2"/>
          <p:cNvSpPr>
            <a:spLocks noGrp="1"/>
          </p:cNvSpPr>
          <p:nvPr>
            <p:ph type="title"/>
          </p:nvPr>
        </p:nvSpPr>
        <p:spPr/>
        <p:txBody>
          <a:bodyPr/>
          <a:lstStyle/>
          <a:p>
            <a:r>
              <a:rPr lang="en-US"/>
              <a:t>Conflict of Interest</a:t>
            </a:r>
          </a:p>
        </p:txBody>
      </p:sp>
      <p:pic>
        <p:nvPicPr>
          <p:cNvPr id="5" name="Picture 6" descr="C:\Users\dbent\Desktop\Conflict_of_Interest-512.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1" b="89844" l="3711" r="98047">
                        <a14:backgroundMark x1="15039" y1="18164" x2="15039" y2="18164"/>
                        <a14:backgroundMark x1="21484" y1="16016" x2="7422" y2="18164"/>
                        <a14:backgroundMark x1="92188" y1="16406" x2="92188" y2="16406"/>
                        <a14:backgroundMark x1="88086" y1="80078" x2="88086" y2="80078"/>
                        <a14:backgroundMark x1="12891" y1="82227" x2="12891" y2="82227"/>
                      </a14:backgroundRemoval>
                    </a14:imgEffect>
                  </a14:imgLayer>
                </a14:imgProps>
              </a:ext>
              <a:ext uri="{28A0092B-C50C-407E-A947-70E740481C1C}">
                <a14:useLocalDpi xmlns:a14="http://schemas.microsoft.com/office/drawing/2010/main" val="0"/>
              </a:ext>
            </a:extLst>
          </a:blip>
          <a:srcRect/>
          <a:stretch>
            <a:fillRect/>
          </a:stretch>
        </p:blipFill>
        <p:spPr bwMode="auto">
          <a:xfrm>
            <a:off x="4454586" y="4337614"/>
            <a:ext cx="2366059" cy="236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8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Empowerment</a:t>
            </a:r>
          </a:p>
          <a:p>
            <a:r>
              <a:rPr lang="en-US"/>
              <a:t>Commitment</a:t>
            </a:r>
          </a:p>
          <a:p>
            <a:r>
              <a:rPr lang="en-US"/>
              <a:t>Quality</a:t>
            </a:r>
          </a:p>
          <a:p>
            <a:r>
              <a:rPr lang="en-US"/>
              <a:t>Integrity</a:t>
            </a:r>
          </a:p>
          <a:p>
            <a:endParaRPr lang="en-US"/>
          </a:p>
        </p:txBody>
      </p:sp>
      <p:sp>
        <p:nvSpPr>
          <p:cNvPr id="3" name="Title 2"/>
          <p:cNvSpPr>
            <a:spLocks noGrp="1"/>
          </p:cNvSpPr>
          <p:nvPr>
            <p:ph type="title"/>
          </p:nvPr>
        </p:nvSpPr>
        <p:spPr/>
        <p:txBody>
          <a:bodyPr/>
          <a:lstStyle/>
          <a:p>
            <a:r>
              <a:rPr lang="en-US"/>
              <a:t>CFHPC Core Values</a:t>
            </a:r>
          </a:p>
        </p:txBody>
      </p:sp>
      <p:pic>
        <p:nvPicPr>
          <p:cNvPr id="1026" name="Picture 2" descr="mission vision values icons - Clip Art Library"/>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75" b="90000" l="1522" r="96196"/>
                    </a14:imgEffect>
                  </a14:imgLayer>
                </a14:imgProps>
              </a:ext>
              <a:ext uri="{28A0092B-C50C-407E-A947-70E740481C1C}">
                <a14:useLocalDpi xmlns:a14="http://schemas.microsoft.com/office/drawing/2010/main" val="0"/>
              </a:ext>
            </a:extLst>
          </a:blip>
          <a:srcRect/>
          <a:stretch>
            <a:fillRect/>
          </a:stretch>
        </p:blipFill>
        <p:spPr bwMode="auto">
          <a:xfrm>
            <a:off x="4358605" y="3555400"/>
            <a:ext cx="2908468" cy="303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9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Group Agreement</a:t>
            </a:r>
          </a:p>
        </p:txBody>
      </p:sp>
      <p:sp>
        <p:nvSpPr>
          <p:cNvPr id="5" name="Text Placeholder 2">
            <a:extLst>
              <a:ext uri="{FF2B5EF4-FFF2-40B4-BE49-F238E27FC236}">
                <a16:creationId xmlns:a16="http://schemas.microsoft.com/office/drawing/2014/main" id="{2C4143A1-EAFF-4C6C-9368-A175E8B9AB45}"/>
              </a:ext>
            </a:extLst>
          </p:cNvPr>
          <p:cNvSpPr txBox="1">
            <a:spLocks/>
          </p:cNvSpPr>
          <p:nvPr/>
        </p:nvSpPr>
        <p:spPr>
          <a:xfrm>
            <a:off x="654010" y="1818051"/>
            <a:ext cx="5109712" cy="4164432"/>
          </a:xfrm>
          <a:prstGeom prst="rect">
            <a:avLst/>
          </a:prstGeom>
        </p:spPr>
        <p:txBody>
          <a:bodyPr vert="horz" lIns="45719" tIns="45720" rIns="45719" bIns="45720" rtlCol="0" anchor="t">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sz="2200">
                <a:ea typeface="+mj-lt"/>
                <a:cs typeface="+mj-lt"/>
              </a:rPr>
              <a:t>Online, if you are not speaking or presenting, please keep your lines muted. (Be mindful of volume and background noise if online or on the phone). </a:t>
            </a:r>
          </a:p>
          <a:p>
            <a:pPr marL="514350" indent="-514350">
              <a:buFont typeface="+mj-lt"/>
              <a:buAutoNum type="arabicPeriod"/>
            </a:pPr>
            <a:r>
              <a:rPr lang="en-US" sz="2200">
                <a:ea typeface="+mj-lt"/>
                <a:cs typeface="+mj-lt"/>
              </a:rPr>
              <a:t>Respect Pronouns. Don’t pressure others or feel pressured to disclose pronouns. </a:t>
            </a:r>
          </a:p>
          <a:p>
            <a:pPr marL="514350" indent="-514350">
              <a:buFont typeface="+mj-lt"/>
              <a:buAutoNum type="arabicPeriod"/>
            </a:pPr>
            <a:r>
              <a:rPr lang="en-US" sz="2200">
                <a:ea typeface="+mj-lt"/>
                <a:cs typeface="+mj-lt"/>
              </a:rPr>
              <a:t>Make sure everyone has the opportunity to speak and voice opinions respectfully. </a:t>
            </a:r>
          </a:p>
          <a:p>
            <a:pPr marL="514350" indent="-514350">
              <a:buFont typeface="+mj-lt"/>
              <a:buAutoNum type="arabicPeriod"/>
            </a:pPr>
            <a:r>
              <a:rPr lang="en-US" sz="2200">
                <a:ea typeface="+mj-lt"/>
                <a:cs typeface="+mj-lt"/>
              </a:rPr>
              <a:t>Freely and shamelessly ask questions.</a:t>
            </a:r>
          </a:p>
          <a:p>
            <a:pPr marL="0" indent="0">
              <a:buFont typeface="Arial"/>
              <a:buNone/>
            </a:pPr>
            <a:endParaRPr lang="en-US" sz="2200">
              <a:ea typeface="+mj-lt"/>
              <a:cs typeface="+mj-lt"/>
            </a:endParaRPr>
          </a:p>
        </p:txBody>
      </p:sp>
      <p:sp>
        <p:nvSpPr>
          <p:cNvPr id="6" name="Text Placeholder 2">
            <a:extLst>
              <a:ext uri="{FF2B5EF4-FFF2-40B4-BE49-F238E27FC236}">
                <a16:creationId xmlns:a16="http://schemas.microsoft.com/office/drawing/2014/main" id="{2D528735-AD0A-4511-A411-55B8343C5E90}"/>
              </a:ext>
            </a:extLst>
          </p:cNvPr>
          <p:cNvSpPr txBox="1">
            <a:spLocks/>
          </p:cNvSpPr>
          <p:nvPr/>
        </p:nvSpPr>
        <p:spPr>
          <a:xfrm>
            <a:off x="6070600" y="1818051"/>
            <a:ext cx="5181600" cy="43513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Respect Florida Sunshine Law. </a:t>
            </a:r>
          </a:p>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Don’t disclose anything that you would like to be kept confidential. Meeting audios are recorded, and documents and participation are open to the public. </a:t>
            </a:r>
          </a:p>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Remember that everyone has different passions, experiences, barriers, and communication styles. Respect others always. </a:t>
            </a:r>
          </a:p>
          <a:p>
            <a:pPr marL="514350" indent="-514350" hangingPunct="1">
              <a:buFont typeface="+mj-lt"/>
              <a:buAutoNum type="arabicPeriod" startAt="5"/>
            </a:pPr>
            <a:r>
              <a:rPr lang="en-US" sz="2200">
                <a:solidFill>
                  <a:schemeClr val="accent5"/>
                </a:solidFill>
                <a:latin typeface="Arial" panose="020B0604020202020204" pitchFamily="34" charset="0"/>
                <a:ea typeface="+mj-lt"/>
                <a:cs typeface="Arial" panose="020B0604020202020204" pitchFamily="34" charset="0"/>
              </a:rPr>
              <a:t>Be mindful of others’ learning styles and processing ability. </a:t>
            </a:r>
          </a:p>
          <a:p>
            <a:pPr hangingPunct="1"/>
            <a:endParaRPr lang="en-US"/>
          </a:p>
        </p:txBody>
      </p:sp>
    </p:spTree>
    <p:extLst>
      <p:ext uri="{BB962C8B-B14F-4D97-AF65-F5344CB8AC3E}">
        <p14:creationId xmlns:p14="http://schemas.microsoft.com/office/powerpoint/2010/main" val="130588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4126" y="0"/>
            <a:ext cx="8345905" cy="7066200"/>
          </a:xfrm>
          <a:prstGeom prst="rect">
            <a:avLst/>
          </a:prstGeom>
        </p:spPr>
      </p:pic>
    </p:spTree>
    <p:extLst>
      <p:ext uri="{BB962C8B-B14F-4D97-AF65-F5344CB8AC3E}">
        <p14:creationId xmlns:p14="http://schemas.microsoft.com/office/powerpoint/2010/main" val="396557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a:t>Making Sure Your Voice Is Heard! (Members of the Public)</a:t>
            </a:r>
          </a:p>
        </p:txBody>
      </p:sp>
      <p:graphicFrame>
        <p:nvGraphicFramePr>
          <p:cNvPr id="12" name="Diagram 11"/>
          <p:cNvGraphicFramePr/>
          <p:nvPr>
            <p:extLst>
              <p:ext uri="{D42A27DB-BD31-4B8C-83A1-F6EECF244321}">
                <p14:modId xmlns:p14="http://schemas.microsoft.com/office/powerpoint/2010/main" val="3224525551"/>
              </p:ext>
            </p:extLst>
          </p:nvPr>
        </p:nvGraphicFramePr>
        <p:xfrm>
          <a:off x="621714" y="1034365"/>
          <a:ext cx="10917043" cy="5824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952643"/>
      </p:ext>
    </p:extLst>
  </p:cSld>
  <p:clrMapOvr>
    <a:masterClrMapping/>
  </p:clrMapOvr>
</p:sld>
</file>

<file path=ppt/theme/theme1.xml><?xml version="1.0" encoding="utf-8"?>
<a:theme xmlns:a="http://schemas.openxmlformats.org/drawingml/2006/main" name="1_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HPC">
  <a:themeElements>
    <a:clrScheme name="Custom 2">
      <a:dk1>
        <a:sysClr val="windowText" lastClr="000000"/>
      </a:dk1>
      <a:lt1>
        <a:sysClr val="window" lastClr="FFFFFF"/>
      </a:lt1>
      <a:dk2>
        <a:srgbClr val="454545"/>
      </a:dk2>
      <a:lt2>
        <a:srgbClr val="E0E0E0"/>
      </a:lt2>
      <a:accent1>
        <a:srgbClr val="A31001"/>
      </a:accent1>
      <a:accent2>
        <a:srgbClr val="C71F1B"/>
      </a:accent2>
      <a:accent3>
        <a:srgbClr val="EE7612"/>
      </a:accent3>
      <a:accent4>
        <a:srgbClr val="F5E737"/>
      </a:accent4>
      <a:accent5>
        <a:srgbClr val="3B95C4"/>
      </a:accent5>
      <a:accent6>
        <a:srgbClr val="B560D4"/>
      </a:accent6>
      <a:hlink>
        <a:srgbClr val="FC5A1A"/>
      </a:hlink>
      <a:folHlink>
        <a:srgbClr val="B49E7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PC" id="{94E8B209-B900-4BA3-94FA-CB768848A7AF}" vid="{684C1CAC-317F-4192-95F9-3A8DAE6C567C}"/>
    </a:ext>
  </a:extLst>
</a:theme>
</file>

<file path=ppt/theme/theme3.xml><?xml version="1.0" encoding="utf-8"?>
<a:theme xmlns:a="http://schemas.openxmlformats.org/drawingml/2006/main" name="2_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48556b-f8c7-46c3-9b13-3e2b32c51e16" xsi:nil="true"/>
    <lcf76f155ced4ddcb4097134ff3c332f xmlns="2dc9ca02-2df5-480b-8ee8-bcf2330a94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16E5581586704E882CCD6B42DE5EAF" ma:contentTypeVersion="19" ma:contentTypeDescription="Create a new document." ma:contentTypeScope="" ma:versionID="0b536707af8e525aa1c9a2b72b87213d">
  <xsd:schema xmlns:xsd="http://www.w3.org/2001/XMLSchema" xmlns:xs="http://www.w3.org/2001/XMLSchema" xmlns:p="http://schemas.microsoft.com/office/2006/metadata/properties" xmlns:ns2="9748556b-f8c7-46c3-9b13-3e2b32c51e16" xmlns:ns3="2dc9ca02-2df5-480b-8ee8-bcf2330a94b4" targetNamespace="http://schemas.microsoft.com/office/2006/metadata/properties" ma:root="true" ma:fieldsID="4f8f7a9c0d5e4177bce43917d338abf4" ns2:_="" ns3:_="">
    <xsd:import namespace="9748556b-f8c7-46c3-9b13-3e2b32c51e16"/>
    <xsd:import namespace="2dc9ca02-2df5-480b-8ee8-bcf2330a94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8556b-f8c7-46c3-9b13-3e2b32c51e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67f43eb-d544-4362-a1be-38723b0f0a54}" ma:internalName="TaxCatchAll" ma:showField="CatchAllData" ma:web="9748556b-f8c7-46c3-9b13-3e2b32c51e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c9ca02-2df5-480b-8ee8-bcf2330a94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d0744fd-f7df-45c4-a61e-c46ab73adde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34BA41-B109-41E1-90F9-92E1F5567408}">
  <ds:schemaRefs>
    <ds:schemaRef ds:uri="2dc9ca02-2df5-480b-8ee8-bcf2330a94b4"/>
    <ds:schemaRef ds:uri="9748556b-f8c7-46c3-9b13-3e2b32c51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E218CF-D5F1-4113-8D0E-17D5E10C5B58}">
  <ds:schemaRefs>
    <ds:schemaRef ds:uri="http://schemas.microsoft.com/sharepoint/v3/contenttype/forms"/>
  </ds:schemaRefs>
</ds:datastoreItem>
</file>

<file path=customXml/itemProps3.xml><?xml version="1.0" encoding="utf-8"?>
<ds:datastoreItem xmlns:ds="http://schemas.openxmlformats.org/officeDocument/2006/customXml" ds:itemID="{E8EEC623-18B1-4EBE-9325-D3DD70D2E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8556b-f8c7-46c3-9b13-3e2b32c51e16"/>
    <ds:schemaRef ds:uri="2dc9ca02-2df5-480b-8ee8-bcf2330a94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882</Words>
  <Application>Microsoft Office PowerPoint</Application>
  <PresentationFormat>Widescreen</PresentationFormat>
  <Paragraphs>97</Paragraphs>
  <Slides>12</Slides>
  <Notes>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1_Office Theme</vt:lpstr>
      <vt:lpstr>CFHPC</vt:lpstr>
      <vt:lpstr>2_Office Theme</vt:lpstr>
      <vt:lpstr>PowerPoint Presentation</vt:lpstr>
      <vt:lpstr>Housekeeping</vt:lpstr>
      <vt:lpstr>Vision Statement</vt:lpstr>
      <vt:lpstr>Mission Statement</vt:lpstr>
      <vt:lpstr>Conflict of Interest</vt:lpstr>
      <vt:lpstr>CFHPC Core Values</vt:lpstr>
      <vt:lpstr>Group Agreement</vt:lpstr>
      <vt:lpstr>PowerPoint Presentation</vt:lpstr>
      <vt:lpstr>Making Sure Your Voice Is Heard! (Members of the Public)</vt:lpstr>
      <vt:lpstr>Public Comment Expectations</vt:lpstr>
      <vt:lpstr>Here's How the Council Can Become More Reflective of the HIV Epidemic...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Guidelines</dc:title>
  <dc:creator>Jackie Schultz</dc:creator>
  <cp:lastModifiedBy>Whitney Marshall</cp:lastModifiedBy>
  <cp:revision>229</cp:revision>
  <cp:lastPrinted>2025-01-08T21:40:21Z</cp:lastPrinted>
  <dcterms:created xsi:type="dcterms:W3CDTF">2022-08-19T18:44:30Z</dcterms:created>
  <dcterms:modified xsi:type="dcterms:W3CDTF">2026-04-30T21:47:59Z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0x0101006316E5581586704E882CCD6B42DE5EAF</vt:lpwstr>
  </property>
  <property fmtid="{D5CDD505-2E9C-101B-9397-08002B2CF9AE}" pid="3" name="MediaServiceImageTags">
    <vt:lpwstr/>
  </property>
</Properties>
</file>