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74" r:id="rId6"/>
  </p:sldMasterIdLst>
  <p:notesMasterIdLst>
    <p:notesMasterId r:id="rId24"/>
  </p:notesMasterIdLst>
  <p:sldIdLst>
    <p:sldId id="258" r:id="rId7"/>
    <p:sldId id="260" r:id="rId8"/>
    <p:sldId id="291" r:id="rId9"/>
    <p:sldId id="288" r:id="rId10"/>
    <p:sldId id="289" r:id="rId11"/>
    <p:sldId id="290" r:id="rId12"/>
    <p:sldId id="284" r:id="rId13"/>
    <p:sldId id="270" r:id="rId14"/>
    <p:sldId id="285" r:id="rId15"/>
    <p:sldId id="282" r:id="rId16"/>
    <p:sldId id="280" r:id="rId17"/>
    <p:sldId id="281" r:id="rId18"/>
    <p:sldId id="279" r:id="rId19"/>
    <p:sldId id="275" r:id="rId20"/>
    <p:sldId id="276" r:id="rId21"/>
    <p:sldId id="278" r:id="rId22"/>
    <p:sldId id="28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374967-DB30-4CB2-9E50-92691BF1E028}" v="313" dt="2026-09-10T15:32:14.052"/>
    <p1510:client id="{AF1A45E1-3B2E-700A-F254-6B2A4DE66515}" v="53" dt="2026-09-10T15:12:19.9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a Perez" userId="02bf399f-f48a-45f3-a392-a039599becf4" providerId="ADAL" clId="{32AA42DB-3DE7-4396-9E32-64F8B22F936D}"/>
    <pc:docChg chg="undo custSel addSld delSld modSld sldOrd">
      <pc:chgData name="Laura Perez" userId="02bf399f-f48a-45f3-a392-a039599becf4" providerId="ADAL" clId="{32AA42DB-3DE7-4396-9E32-64F8B22F936D}" dt="2026-09-10T19:29:35.823" v="457" actId="20577"/>
      <pc:docMkLst>
        <pc:docMk/>
      </pc:docMkLst>
      <pc:sldChg chg="modSp mod">
        <pc:chgData name="Laura Perez" userId="02bf399f-f48a-45f3-a392-a039599becf4" providerId="ADAL" clId="{32AA42DB-3DE7-4396-9E32-64F8B22F936D}" dt="2026-09-10T15:32:14.052" v="442" actId="113"/>
        <pc:sldMkLst>
          <pc:docMk/>
          <pc:sldMk cId="3636391998" sldId="260"/>
        </pc:sldMkLst>
        <pc:spChg chg="mod">
          <ac:chgData name="Laura Perez" userId="02bf399f-f48a-45f3-a392-a039599becf4" providerId="ADAL" clId="{32AA42DB-3DE7-4396-9E32-64F8B22F936D}" dt="2026-09-10T15:32:14.052" v="442" actId="113"/>
          <ac:spMkLst>
            <pc:docMk/>
            <pc:sldMk cId="3636391998" sldId="260"/>
            <ac:spMk id="2" creationId="{00000000-0000-0000-0000-000000000000}"/>
          </ac:spMkLst>
        </pc:spChg>
      </pc:sldChg>
      <pc:sldChg chg="modSp add mod">
        <pc:chgData name="Laura Perez" userId="02bf399f-f48a-45f3-a392-a039599becf4" providerId="ADAL" clId="{32AA42DB-3DE7-4396-9E32-64F8B22F936D}" dt="2026-09-08T17:19:30.364" v="129" actId="20577"/>
        <pc:sldMkLst>
          <pc:docMk/>
          <pc:sldMk cId="516575532" sldId="270"/>
        </pc:sldMkLst>
        <pc:spChg chg="mod">
          <ac:chgData name="Laura Perez" userId="02bf399f-f48a-45f3-a392-a039599becf4" providerId="ADAL" clId="{32AA42DB-3DE7-4396-9E32-64F8B22F936D}" dt="2026-09-08T17:19:30.364" v="129" actId="20577"/>
          <ac:spMkLst>
            <pc:docMk/>
            <pc:sldMk cId="516575532" sldId="270"/>
            <ac:spMk id="2" creationId="{00000000-0000-0000-0000-000000000000}"/>
          </ac:spMkLst>
        </pc:spChg>
        <pc:spChg chg="mod">
          <ac:chgData name="Laura Perez" userId="02bf399f-f48a-45f3-a392-a039599becf4" providerId="ADAL" clId="{32AA42DB-3DE7-4396-9E32-64F8B22F936D}" dt="2026-09-08T17:19:25.592" v="114" actId="20577"/>
          <ac:spMkLst>
            <pc:docMk/>
            <pc:sldMk cId="516575532" sldId="270"/>
            <ac:spMk id="3" creationId="{00000000-0000-0000-0000-000000000000}"/>
          </ac:spMkLst>
        </pc:spChg>
      </pc:sldChg>
      <pc:sldChg chg="mod modShow">
        <pc:chgData name="Laura Perez" userId="02bf399f-f48a-45f3-a392-a039599becf4" providerId="ADAL" clId="{32AA42DB-3DE7-4396-9E32-64F8B22F936D}" dt="2026-09-08T16:39:27.292" v="5" actId="34476"/>
        <pc:sldMkLst>
          <pc:docMk/>
          <pc:sldMk cId="3157361545" sldId="275"/>
        </pc:sldMkLst>
      </pc:sldChg>
      <pc:sldChg chg="mod modShow">
        <pc:chgData name="Laura Perez" userId="02bf399f-f48a-45f3-a392-a039599becf4" providerId="ADAL" clId="{32AA42DB-3DE7-4396-9E32-64F8B22F936D}" dt="2026-09-08T16:39:27.292" v="5" actId="34476"/>
        <pc:sldMkLst>
          <pc:docMk/>
          <pc:sldMk cId="711937131" sldId="276"/>
        </pc:sldMkLst>
      </pc:sldChg>
      <pc:sldChg chg="mod modShow">
        <pc:chgData name="Laura Perez" userId="02bf399f-f48a-45f3-a392-a039599becf4" providerId="ADAL" clId="{32AA42DB-3DE7-4396-9E32-64F8B22F936D}" dt="2026-09-08T16:39:27.292" v="5" actId="34476"/>
        <pc:sldMkLst>
          <pc:docMk/>
          <pc:sldMk cId="2995403354" sldId="278"/>
        </pc:sldMkLst>
      </pc:sldChg>
      <pc:sldChg chg="mod modShow">
        <pc:chgData name="Laura Perez" userId="02bf399f-f48a-45f3-a392-a039599becf4" providerId="ADAL" clId="{32AA42DB-3DE7-4396-9E32-64F8B22F936D}" dt="2026-09-08T16:39:27.292" v="5" actId="34476"/>
        <pc:sldMkLst>
          <pc:docMk/>
          <pc:sldMk cId="3234426305" sldId="279"/>
        </pc:sldMkLst>
      </pc:sldChg>
      <pc:sldChg chg="mod modShow">
        <pc:chgData name="Laura Perez" userId="02bf399f-f48a-45f3-a392-a039599becf4" providerId="ADAL" clId="{32AA42DB-3DE7-4396-9E32-64F8B22F936D}" dt="2026-09-08T16:39:27.292" v="5" actId="34476"/>
        <pc:sldMkLst>
          <pc:docMk/>
          <pc:sldMk cId="1270683341" sldId="280"/>
        </pc:sldMkLst>
      </pc:sldChg>
      <pc:sldChg chg="mod modShow">
        <pc:chgData name="Laura Perez" userId="02bf399f-f48a-45f3-a392-a039599becf4" providerId="ADAL" clId="{32AA42DB-3DE7-4396-9E32-64F8B22F936D}" dt="2026-09-08T16:39:27.292" v="5" actId="34476"/>
        <pc:sldMkLst>
          <pc:docMk/>
          <pc:sldMk cId="248284590" sldId="281"/>
        </pc:sldMkLst>
      </pc:sldChg>
      <pc:sldChg chg="ord">
        <pc:chgData name="Laura Perez" userId="02bf399f-f48a-45f3-a392-a039599becf4" providerId="ADAL" clId="{32AA42DB-3DE7-4396-9E32-64F8B22F936D}" dt="2026-09-08T17:18:55.211" v="102"/>
        <pc:sldMkLst>
          <pc:docMk/>
          <pc:sldMk cId="3326304782" sldId="282"/>
        </pc:sldMkLst>
      </pc:sldChg>
      <pc:sldChg chg="modSp mod ord">
        <pc:chgData name="Laura Perez" userId="02bf399f-f48a-45f3-a392-a039599becf4" providerId="ADAL" clId="{32AA42DB-3DE7-4396-9E32-64F8B22F936D}" dt="2026-09-10T15:25:38.828" v="404" actId="20577"/>
        <pc:sldMkLst>
          <pc:docMk/>
          <pc:sldMk cId="560542630" sldId="284"/>
        </pc:sldMkLst>
        <pc:spChg chg="mod">
          <ac:chgData name="Laura Perez" userId="02bf399f-f48a-45f3-a392-a039599becf4" providerId="ADAL" clId="{32AA42DB-3DE7-4396-9E32-64F8B22F936D}" dt="2026-09-10T15:25:38.828" v="404" actId="20577"/>
          <ac:spMkLst>
            <pc:docMk/>
            <pc:sldMk cId="560542630" sldId="284"/>
            <ac:spMk id="2" creationId="{766BD211-B1B9-23A9-010B-367EFBD7FAC4}"/>
          </ac:spMkLst>
        </pc:spChg>
      </pc:sldChg>
      <pc:sldChg chg="modSp mod ord">
        <pc:chgData name="Laura Perez" userId="02bf399f-f48a-45f3-a392-a039599becf4" providerId="ADAL" clId="{32AA42DB-3DE7-4396-9E32-64F8B22F936D}" dt="2026-09-10T15:29:11.190" v="406" actId="20577"/>
        <pc:sldMkLst>
          <pc:docMk/>
          <pc:sldMk cId="2826210619" sldId="285"/>
        </pc:sldMkLst>
        <pc:spChg chg="mod">
          <ac:chgData name="Laura Perez" userId="02bf399f-f48a-45f3-a392-a039599becf4" providerId="ADAL" clId="{32AA42DB-3DE7-4396-9E32-64F8B22F936D}" dt="2026-09-10T15:29:11.190" v="406" actId="20577"/>
          <ac:spMkLst>
            <pc:docMk/>
            <pc:sldMk cId="2826210619" sldId="285"/>
            <ac:spMk id="2" creationId="{BA41BC8A-2375-9A79-C027-917A9C0AD20B}"/>
          </ac:spMkLst>
        </pc:spChg>
      </pc:sldChg>
      <pc:sldChg chg="mod modShow">
        <pc:chgData name="Laura Perez" userId="02bf399f-f48a-45f3-a392-a039599becf4" providerId="ADAL" clId="{32AA42DB-3DE7-4396-9E32-64F8B22F936D}" dt="2026-09-08T16:39:27.292" v="5" actId="34476"/>
        <pc:sldMkLst>
          <pc:docMk/>
          <pc:sldMk cId="2455542870" sldId="286"/>
        </pc:sldMkLst>
      </pc:sldChg>
      <pc:sldChg chg="modSp del mod ord">
        <pc:chgData name="Laura Perez" userId="02bf399f-f48a-45f3-a392-a039599becf4" providerId="ADAL" clId="{32AA42DB-3DE7-4396-9E32-64F8B22F936D}" dt="2026-09-10T15:27:18.212" v="405" actId="2696"/>
        <pc:sldMkLst>
          <pc:docMk/>
          <pc:sldMk cId="563181269" sldId="287"/>
        </pc:sldMkLst>
      </pc:sldChg>
      <pc:sldChg chg="modSp ord">
        <pc:chgData name="Laura Perez" userId="02bf399f-f48a-45f3-a392-a039599becf4" providerId="ADAL" clId="{32AA42DB-3DE7-4396-9E32-64F8B22F936D}" dt="2026-09-08T16:42:48.029" v="61"/>
        <pc:sldMkLst>
          <pc:docMk/>
          <pc:sldMk cId="3356757993" sldId="288"/>
        </pc:sldMkLst>
      </pc:sldChg>
      <pc:sldChg chg="ord">
        <pc:chgData name="Laura Perez" userId="02bf399f-f48a-45f3-a392-a039599becf4" providerId="ADAL" clId="{32AA42DB-3DE7-4396-9E32-64F8B22F936D}" dt="2026-09-08T16:42:48.029" v="61"/>
        <pc:sldMkLst>
          <pc:docMk/>
          <pc:sldMk cId="241759504" sldId="289"/>
        </pc:sldMkLst>
      </pc:sldChg>
      <pc:sldChg chg="ord">
        <pc:chgData name="Laura Perez" userId="02bf399f-f48a-45f3-a392-a039599becf4" providerId="ADAL" clId="{32AA42DB-3DE7-4396-9E32-64F8B22F936D}" dt="2026-09-08T16:42:48.029" v="61"/>
        <pc:sldMkLst>
          <pc:docMk/>
          <pc:sldMk cId="2062982709" sldId="290"/>
        </pc:sldMkLst>
      </pc:sldChg>
      <pc:sldChg chg="modSp mod ord">
        <pc:chgData name="Laura Perez" userId="02bf399f-f48a-45f3-a392-a039599becf4" providerId="ADAL" clId="{32AA42DB-3DE7-4396-9E32-64F8B22F936D}" dt="2026-09-10T19:29:35.823" v="457" actId="20577"/>
        <pc:sldMkLst>
          <pc:docMk/>
          <pc:sldMk cId="488097906" sldId="291"/>
        </pc:sldMkLst>
        <pc:spChg chg="mod">
          <ac:chgData name="Laura Perez" userId="02bf399f-f48a-45f3-a392-a039599becf4" providerId="ADAL" clId="{32AA42DB-3DE7-4396-9E32-64F8B22F936D}" dt="2026-09-10T19:29:35.823" v="457" actId="20577"/>
          <ac:spMkLst>
            <pc:docMk/>
            <pc:sldMk cId="488097906" sldId="291"/>
            <ac:spMk id="2" creationId="{3D83561E-C3E1-789B-6FB4-7A1CB13F5AD7}"/>
          </ac:spMkLst>
        </pc:spChg>
      </pc:sldChg>
    </pc:docChg>
  </pc:docChgLst>
  <pc:docChgLst>
    <pc:chgData name="Laura Perez" userId="S::laura.perez@hfuw.org::02bf399f-f48a-45f3-a392-a039599becf4" providerId="AD" clId="Web-{AF1A45E1-3B2E-700A-F254-6B2A4DE66515}"/>
    <pc:docChg chg="addSld delSld modSld">
      <pc:chgData name="Laura Perez" userId="S::laura.perez@hfuw.org::02bf399f-f48a-45f3-a392-a039599becf4" providerId="AD" clId="Web-{AF1A45E1-3B2E-700A-F254-6B2A4DE66515}" dt="2026-09-10T15:12:19.986" v="51"/>
      <pc:docMkLst>
        <pc:docMk/>
      </pc:docMkLst>
      <pc:sldChg chg="modSp">
        <pc:chgData name="Laura Perez" userId="S::laura.perez@hfuw.org::02bf399f-f48a-45f3-a392-a039599becf4" providerId="AD" clId="Web-{AF1A45E1-3B2E-700A-F254-6B2A4DE66515}" dt="2026-09-10T15:09:48.376" v="41" actId="20577"/>
        <pc:sldMkLst>
          <pc:docMk/>
          <pc:sldMk cId="488097906" sldId="291"/>
        </pc:sldMkLst>
        <pc:spChg chg="mod">
          <ac:chgData name="Laura Perez" userId="S::laura.perez@hfuw.org::02bf399f-f48a-45f3-a392-a039599becf4" providerId="AD" clId="Web-{AF1A45E1-3B2E-700A-F254-6B2A4DE66515}" dt="2026-09-10T15:09:48.376" v="41" actId="20577"/>
          <ac:spMkLst>
            <pc:docMk/>
            <pc:sldMk cId="488097906" sldId="291"/>
            <ac:spMk id="2" creationId="{3D83561E-C3E1-789B-6FB4-7A1CB13F5AD7}"/>
          </ac:spMkLst>
        </pc:spChg>
      </pc:sldChg>
      <pc:sldChg chg="modSp new del">
        <pc:chgData name="Laura Perez" userId="S::laura.perez@hfuw.org::02bf399f-f48a-45f3-a392-a039599becf4" providerId="AD" clId="Web-{AF1A45E1-3B2E-700A-F254-6B2A4DE66515}" dt="2026-09-10T15:12:19.986" v="51"/>
        <pc:sldMkLst>
          <pc:docMk/>
          <pc:sldMk cId="3565306895" sldId="292"/>
        </pc:sldMkLst>
        <pc:spChg chg="mod">
          <ac:chgData name="Laura Perez" userId="S::laura.perez@hfuw.org::02bf399f-f48a-45f3-a392-a039599becf4" providerId="AD" clId="Web-{AF1A45E1-3B2E-700A-F254-6B2A4DE66515}" dt="2026-09-10T15:10:23.392" v="50" actId="20577"/>
          <ac:spMkLst>
            <pc:docMk/>
            <pc:sldMk cId="3565306895" sldId="292"/>
            <ac:spMk id="3" creationId="{9686436E-60FA-A0C8-F931-55DB50B9FC3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989D0D-76A6-4D9C-A2B1-4DEA5BDB8928}"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4B4E7A-9154-48AA-B5AB-711A086ED7AD}" type="slidenum">
              <a:rPr lang="en-US" smtClean="0"/>
              <a:t>‹#›</a:t>
            </a:fld>
            <a:endParaRPr lang="en-US"/>
          </a:p>
        </p:txBody>
      </p:sp>
    </p:spTree>
    <p:extLst>
      <p:ext uri="{BB962C8B-B14F-4D97-AF65-F5344CB8AC3E}">
        <p14:creationId xmlns:p14="http://schemas.microsoft.com/office/powerpoint/2010/main" val="16011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t>To ensure that</a:t>
            </a:r>
            <a:r>
              <a:rPr lang="en-US" baseline="0"/>
              <a:t> the UNITED WE FIGHT. UNITED WE WIN. Artwork is on top of the photo you may have to click on photo box and select to SEND TO BACK.</a:t>
            </a:r>
            <a:endParaRPr lang="en-US"/>
          </a:p>
          <a:p>
            <a:endParaRPr lang="en-US"/>
          </a:p>
        </p:txBody>
      </p:sp>
      <p:sp>
        <p:nvSpPr>
          <p:cNvPr id="4" name="Slide Number Placeholder 3"/>
          <p:cNvSpPr>
            <a:spLocks noGrp="1"/>
          </p:cNvSpPr>
          <p:nvPr>
            <p:ph type="sldNum" sz="quarter" idx="10"/>
          </p:nvPr>
        </p:nvSpPr>
        <p:spPr/>
        <p:txBody>
          <a:bodyPr/>
          <a:lstStyle/>
          <a:p>
            <a:fld id="{7AC2BE64-911F-3D4B-A781-15E4A6542559}" type="slidenum">
              <a:rPr lang="en-US" smtClean="0"/>
              <a:t>1</a:t>
            </a:fld>
            <a:endParaRPr lang="en-US"/>
          </a:p>
        </p:txBody>
      </p:sp>
    </p:spTree>
    <p:extLst>
      <p:ext uri="{BB962C8B-B14F-4D97-AF65-F5344CB8AC3E}">
        <p14:creationId xmlns:p14="http://schemas.microsoft.com/office/powerpoint/2010/main" val="2179255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2BE64-911F-3D4B-A781-15E4A65425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339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CDF34-09CE-F8C3-6FE0-A9F55E1EDA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69C0BC-4B05-25FE-69DF-1C19B1E30A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573670-1A66-424B-01F7-7EBC20C01F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24DC65-C12D-C347-BA4C-C883D6E768F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2BE64-911F-3D4B-A781-15E4A65425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9658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2BE64-911F-3D4B-A781-15E4A65425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13392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477B6-C951-4F36-7B98-1E4252B480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E5EE8F-028D-C1AA-72FE-FF64C4036D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FD84E2-37B4-EDD9-1165-3E6AEC399B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706D9D-9905-D9CF-EA83-C431A0C2936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2BE64-911F-3D4B-A781-15E4A65425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52469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EEBB-CB68-3794-EBB6-315C7A018E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FCCBF-61C6-3527-C009-FD6849D4A7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73CD70-FEB7-9A39-D4D7-0B3FBE7E26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F605D5-C502-AC11-2883-EDF1EC6C715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C2BE64-911F-3D4B-A781-15E4A654255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9965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AA43E-4E7B-F616-C3B3-EDEBAF6AA7E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F7E3D8-9630-970E-F25F-7574D13BF1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8FE8AB-9B6B-FBC6-0DC1-A05B5451B502}"/>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5" name="Footer Placeholder 4">
            <a:extLst>
              <a:ext uri="{FF2B5EF4-FFF2-40B4-BE49-F238E27FC236}">
                <a16:creationId xmlns:a16="http://schemas.microsoft.com/office/drawing/2014/main" id="{9CDCE4F5-996D-4ACA-1806-631F9DD745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2CC1D8-C89E-05DC-5E2D-13C1998A42B2}"/>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338109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7A65C-9BB1-C5CB-E33F-080095CAAB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DE0FE8-9313-0BC9-49F1-200396FADF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D9CD31-686E-C6A9-264B-E0D251904725}"/>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5" name="Footer Placeholder 4">
            <a:extLst>
              <a:ext uri="{FF2B5EF4-FFF2-40B4-BE49-F238E27FC236}">
                <a16:creationId xmlns:a16="http://schemas.microsoft.com/office/drawing/2014/main" id="{33D63548-0AC1-9BA3-1C3D-541A27D30A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1555AD-D8ED-74B0-0DB7-D14B0791F88A}"/>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225232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75B4B-C9A6-DF5A-4AA4-A91715502B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740C04-76C0-C7D3-3374-029D5910DC2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9E6383B-EC3B-8098-7E33-70CD0D13AA78}"/>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5" name="Footer Placeholder 4">
            <a:extLst>
              <a:ext uri="{FF2B5EF4-FFF2-40B4-BE49-F238E27FC236}">
                <a16:creationId xmlns:a16="http://schemas.microsoft.com/office/drawing/2014/main" id="{550DD3C4-812F-3654-FCAD-AA83A23FEB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829277-A319-4E8F-FC27-8AC128EC4BCA}"/>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661591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8C03A-5905-1B41-58FB-B29C5290C64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948AC9-32C2-EC9C-3C8E-93244EF0F8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C286DC-4566-76A8-DDAD-4AA6A925F6E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AB228C-2172-C5AC-29AA-120650FB6D1F}"/>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6" name="Footer Placeholder 5">
            <a:extLst>
              <a:ext uri="{FF2B5EF4-FFF2-40B4-BE49-F238E27FC236}">
                <a16:creationId xmlns:a16="http://schemas.microsoft.com/office/drawing/2014/main" id="{5284145B-4D93-3157-9A50-D0513C27D6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7C38F2C-3CCC-5629-BFB1-826834E827DC}"/>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1669247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04555-4A0F-3457-D58A-3F142762E24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419D90-0110-F4B4-1AE0-09E9FC470C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AC2D41-6C6E-1F09-B9C7-CC726ED1B5C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CD84CC-F5DC-0512-B780-ABAF1B2C90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08FEE78-D3F4-66A3-2A60-A2049BFF0DA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7EDA3E-F552-F748-480B-8A3A58E135BE}"/>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8" name="Footer Placeholder 7">
            <a:extLst>
              <a:ext uri="{FF2B5EF4-FFF2-40B4-BE49-F238E27FC236}">
                <a16:creationId xmlns:a16="http://schemas.microsoft.com/office/drawing/2014/main" id="{2FC33767-7DD3-481B-8282-F420315C5B6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919437-CC21-09A8-66AB-A1E2D38CD950}"/>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1377696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52314-2BEB-0535-6D92-64486D8C98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E450EF0-F4AA-2D70-63BD-E5AF08438EA0}"/>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4" name="Footer Placeholder 3">
            <a:extLst>
              <a:ext uri="{FF2B5EF4-FFF2-40B4-BE49-F238E27FC236}">
                <a16:creationId xmlns:a16="http://schemas.microsoft.com/office/drawing/2014/main" id="{CA60360F-621C-372A-C8C7-2CE876AFAC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CA0043B-DCF9-8EA4-9542-A3193BEDF2E0}"/>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91680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B6EC85-E974-B2FB-8E48-7D6D3DA852A5}"/>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3" name="Footer Placeholder 2">
            <a:extLst>
              <a:ext uri="{FF2B5EF4-FFF2-40B4-BE49-F238E27FC236}">
                <a16:creationId xmlns:a16="http://schemas.microsoft.com/office/drawing/2014/main" id="{A92331E0-1E99-1DC6-20DD-E7E28015BDA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1C8123-A738-5D13-B8D8-AEAF06B5E1FD}"/>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3665794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55E9B-FA34-DC00-675D-4C3F41CAAE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2EC0F-77CB-1EEC-D155-051F50725B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42662E7-EB83-E121-3945-793F3C5AE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8CA706-1D38-36C9-9AB7-93A93EBDF2E2}"/>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6" name="Footer Placeholder 5">
            <a:extLst>
              <a:ext uri="{FF2B5EF4-FFF2-40B4-BE49-F238E27FC236}">
                <a16:creationId xmlns:a16="http://schemas.microsoft.com/office/drawing/2014/main" id="{0A2962DB-53FD-84AA-AF87-B0CF1A3F99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3D9AB4-F7AE-3CC8-780A-E0C3F1A3C462}"/>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3255740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350BE-148A-CA83-4F0B-7CDE47B450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4B2024-81B8-32A1-1776-AFBB0CD095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8F68FA-8F23-DE1B-E7B5-480053D1AF1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A981588-889D-EB48-73A1-E2D18FD7A361}"/>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6" name="Footer Placeholder 5">
            <a:extLst>
              <a:ext uri="{FF2B5EF4-FFF2-40B4-BE49-F238E27FC236}">
                <a16:creationId xmlns:a16="http://schemas.microsoft.com/office/drawing/2014/main" id="{DD56AF36-D4E4-D7F0-D344-AB7D42ED7E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08CE6D-DC01-72D6-680B-5E57A645C568}"/>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793491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96D36-DC5B-B37F-B51A-52E358D3AD0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D9043CE-253E-08B1-EA55-486CC7675F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645984-F0B6-8A53-E3B4-DFBD7BCE8321}"/>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5" name="Footer Placeholder 4">
            <a:extLst>
              <a:ext uri="{FF2B5EF4-FFF2-40B4-BE49-F238E27FC236}">
                <a16:creationId xmlns:a16="http://schemas.microsoft.com/office/drawing/2014/main" id="{F9C65ED0-B03D-78F0-9953-4FDF3CD811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BCC59-4039-DDFF-EB17-9E9461441564}"/>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83728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4A973A-F1EA-4364-0337-CE69D73C409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62E884C-1904-B982-9346-3F59D536D0C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FFC33B-DFBC-E5C8-1C88-6CC9FB84FFE5}"/>
              </a:ext>
            </a:extLst>
          </p:cNvPr>
          <p:cNvSpPr>
            <a:spLocks noGrp="1"/>
          </p:cNvSpPr>
          <p:nvPr>
            <p:ph type="dt" sz="half" idx="10"/>
          </p:nvPr>
        </p:nvSpPr>
        <p:spPr/>
        <p:txBody>
          <a:bodyPr/>
          <a:lstStyle/>
          <a:p>
            <a:fld id="{8F0B6556-DE3E-43BA-A204-067E27BBEBAD}" type="datetimeFigureOut">
              <a:rPr lang="en-US" smtClean="0"/>
              <a:t>9/10/2026</a:t>
            </a:fld>
            <a:endParaRPr lang="en-US"/>
          </a:p>
        </p:txBody>
      </p:sp>
      <p:sp>
        <p:nvSpPr>
          <p:cNvPr id="5" name="Footer Placeholder 4">
            <a:extLst>
              <a:ext uri="{FF2B5EF4-FFF2-40B4-BE49-F238E27FC236}">
                <a16:creationId xmlns:a16="http://schemas.microsoft.com/office/drawing/2014/main" id="{FEF0C8EA-E984-FABC-7A4F-2CF1FB65F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DB22B2-BBF2-6D75-C94A-ADD102B81551}"/>
              </a:ext>
            </a:extLst>
          </p:cNvPr>
          <p:cNvSpPr>
            <a:spLocks noGrp="1"/>
          </p:cNvSpPr>
          <p:nvPr>
            <p:ph type="sldNum" sz="quarter" idx="12"/>
          </p:nvPr>
        </p:nvSpPr>
        <p:spPr/>
        <p:txBody>
          <a:bodyPr/>
          <a:lstStyle/>
          <a:p>
            <a:fld id="{F3991F21-5EEA-477E-97FA-D27DC7C7D6B3}" type="slidenum">
              <a:rPr lang="en-US" smtClean="0"/>
              <a:t>‹#›</a:t>
            </a:fld>
            <a:endParaRPr lang="en-US"/>
          </a:p>
        </p:txBody>
      </p:sp>
    </p:spTree>
    <p:extLst>
      <p:ext uri="{BB962C8B-B14F-4D97-AF65-F5344CB8AC3E}">
        <p14:creationId xmlns:p14="http://schemas.microsoft.com/office/powerpoint/2010/main" val="446457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r>
              <a:rPr lang="en-US"/>
              <a:t>Click icon to add picture</a:t>
            </a:r>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7293772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endParaRPr lang="en-US"/>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atin typeface="Gotham Bold"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1671524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521597"/>
          </a:xfrm>
          <a:prstGeom prst="rect">
            <a:avLst/>
          </a:prstGeom>
          <a:solidFill>
            <a:srgbClr val="96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605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605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2358469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478054"/>
          </a:xfrm>
          <a:prstGeom prst="rect">
            <a:avLst/>
          </a:prstGeom>
          <a:solidFill>
            <a:srgbClr val="EA72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478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478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3870252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486763"/>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859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859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2361436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ection Hea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25400" y="-139700"/>
            <a:ext cx="12217400" cy="55564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01221" y="2157549"/>
            <a:ext cx="11173279" cy="2337434"/>
          </a:xfrm>
        </p:spPr>
        <p:txBody>
          <a:bodyPr anchor="b">
            <a:normAutofit/>
          </a:bodyPr>
          <a:lstStyle>
            <a:lvl1pPr>
              <a:defRPr sz="4800">
                <a:solidFill>
                  <a:schemeClr val="bg1"/>
                </a:solidFill>
                <a:latin typeface="Gotham Bold" pitchFamily="50" charset="0"/>
              </a:defRPr>
            </a:lvl1pPr>
          </a:lstStyle>
          <a:p>
            <a:r>
              <a:rPr lang="en-US"/>
              <a:t>Click to edit Master title style</a:t>
            </a:r>
          </a:p>
        </p:txBody>
      </p:sp>
      <p:sp>
        <p:nvSpPr>
          <p:cNvPr id="3" name="Text Placeholder 2"/>
          <p:cNvSpPr>
            <a:spLocks noGrp="1"/>
          </p:cNvSpPr>
          <p:nvPr>
            <p:ph type="body" idx="1"/>
          </p:nvPr>
        </p:nvSpPr>
        <p:spPr>
          <a:xfrm>
            <a:off x="701221" y="4494983"/>
            <a:ext cx="11173279"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2297666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endParaRPr lang="en-US"/>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chemeClr val="accent6"/>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4"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5339204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endParaRPr lang="en-US"/>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508116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989862"/>
            <a:ext cx="11307234" cy="4054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68300" y="293110"/>
            <a:ext cx="11404600" cy="1151075"/>
          </a:xfrm>
        </p:spPr>
        <p:txBody>
          <a:bodyPr anchor="b"/>
          <a:lstStyle>
            <a:lvl1pPr>
              <a:defRPr>
                <a:solidFill>
                  <a:schemeClr val="accent5"/>
                </a:solidFill>
                <a:latin typeface="Gotham Bold" pitchFamily="50" charset="0"/>
              </a:defRPr>
            </a:lvl1pPr>
          </a:lstStyle>
          <a:p>
            <a:endParaRPr lang="en-US"/>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cxnSp>
        <p:nvCxnSpPr>
          <p:cNvPr id="4" name="Straight Connector 3"/>
          <p:cNvCxnSpPr/>
          <p:nvPr userDrawn="1"/>
        </p:nvCxnSpPr>
        <p:spPr>
          <a:xfrm flipV="1">
            <a:off x="495300" y="1572434"/>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14761197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739780"/>
            <a:ext cx="5249334" cy="4304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68300" y="293110"/>
            <a:ext cx="11404600" cy="1151075"/>
          </a:xfrm>
        </p:spPr>
        <p:txBody>
          <a:bodyPr anchor="b"/>
          <a:lstStyle>
            <a:lvl1pPr>
              <a:defRPr>
                <a:solidFill>
                  <a:schemeClr val="accent5"/>
                </a:solidFill>
                <a:latin typeface="Gotham Bold" pitchFamily="50" charset="0"/>
              </a:defRPr>
            </a:lvl1pPr>
          </a:lstStyle>
          <a:p>
            <a:endParaRPr lang="en-US"/>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cxnSp>
        <p:nvCxnSpPr>
          <p:cNvPr id="4" name="Straight Connector 3"/>
          <p:cNvCxnSpPr/>
          <p:nvPr userDrawn="1"/>
        </p:nvCxnSpPr>
        <p:spPr>
          <a:xfrm flipV="1">
            <a:off x="495300" y="1572434"/>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
        <p:nvSpPr>
          <p:cNvPr id="9" name="Content Placeholder 2"/>
          <p:cNvSpPr>
            <a:spLocks noGrp="1"/>
          </p:cNvSpPr>
          <p:nvPr>
            <p:ph idx="10"/>
          </p:nvPr>
        </p:nvSpPr>
        <p:spPr>
          <a:xfrm>
            <a:off x="5888929" y="1739780"/>
            <a:ext cx="5541071" cy="43048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50979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2390503"/>
            <a:ext cx="5255865" cy="3654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1"/>
          <p:cNvSpPr>
            <a:spLocks noGrp="1"/>
          </p:cNvSpPr>
          <p:nvPr>
            <p:ph type="title"/>
          </p:nvPr>
        </p:nvSpPr>
        <p:spPr>
          <a:xfrm>
            <a:off x="368300" y="293110"/>
            <a:ext cx="11404600" cy="1151075"/>
          </a:xfrm>
        </p:spPr>
        <p:txBody>
          <a:bodyPr anchor="b"/>
          <a:lstStyle>
            <a:lvl1pPr>
              <a:defRPr>
                <a:solidFill>
                  <a:schemeClr val="accent5"/>
                </a:solidFill>
                <a:latin typeface="Gotham Bold" pitchFamily="50" charset="0"/>
              </a:defRPr>
            </a:lvl1pPr>
          </a:lstStyle>
          <a:p>
            <a:endParaRPr lang="en-US"/>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cxnSp>
        <p:nvCxnSpPr>
          <p:cNvPr id="4" name="Straight Connector 3"/>
          <p:cNvCxnSpPr/>
          <p:nvPr userDrawn="1"/>
        </p:nvCxnSpPr>
        <p:spPr>
          <a:xfrm flipV="1">
            <a:off x="495300" y="1572434"/>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
        <p:nvSpPr>
          <p:cNvPr id="9" name="Content Placeholder 2"/>
          <p:cNvSpPr>
            <a:spLocks noGrp="1"/>
          </p:cNvSpPr>
          <p:nvPr>
            <p:ph idx="10"/>
          </p:nvPr>
        </p:nvSpPr>
        <p:spPr>
          <a:xfrm>
            <a:off x="5888929" y="2390503"/>
            <a:ext cx="5528008" cy="36541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11"/>
          </p:nvPr>
        </p:nvSpPr>
        <p:spPr>
          <a:xfrm>
            <a:off x="465138" y="1739900"/>
            <a:ext cx="5256393" cy="552450"/>
          </a:xfrm>
        </p:spPr>
        <p:txBody>
          <a:bodyPr/>
          <a:lstStyle>
            <a:lvl1pPr marL="0" indent="0">
              <a:buNone/>
              <a:defRPr>
                <a:latin typeface="Gotham Bold" pitchFamily="50" charset="0"/>
              </a:defRPr>
            </a:lvl1pPr>
          </a:lstStyle>
          <a:p>
            <a:pPr lvl="0"/>
            <a:r>
              <a:rPr lang="en-US"/>
              <a:t>Edit Master text styles</a:t>
            </a:r>
          </a:p>
        </p:txBody>
      </p:sp>
      <p:sp>
        <p:nvSpPr>
          <p:cNvPr id="11" name="Text Placeholder 4"/>
          <p:cNvSpPr>
            <a:spLocks noGrp="1"/>
          </p:cNvSpPr>
          <p:nvPr>
            <p:ph type="body" sz="quarter" idx="12"/>
          </p:nvPr>
        </p:nvSpPr>
        <p:spPr>
          <a:xfrm>
            <a:off x="5887811" y="1739900"/>
            <a:ext cx="5529126" cy="552450"/>
          </a:xfrm>
        </p:spPr>
        <p:txBody>
          <a:bodyPr/>
          <a:lstStyle>
            <a:lvl1pPr marL="0" indent="0">
              <a:buNone/>
              <a:defRPr>
                <a:latin typeface="Gotham Bold" pitchFamily="50" charset="0"/>
              </a:defRPr>
            </a:lvl1pPr>
          </a:lstStyle>
          <a:p>
            <a:pPr lvl="0"/>
            <a:r>
              <a:rPr lang="en-US"/>
              <a:t>Edit Master text styles</a:t>
            </a:r>
          </a:p>
        </p:txBody>
      </p:sp>
    </p:spTree>
    <p:extLst>
      <p:ext uri="{BB962C8B-B14F-4D97-AF65-F5344CB8AC3E}">
        <p14:creationId xmlns:p14="http://schemas.microsoft.com/office/powerpoint/2010/main" val="7240177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9" name="Picture 8"/>
          <p:cNvPicPr>
            <a:picLocks noChangeAspect="1"/>
          </p:cNvPicPr>
          <p:nvPr userDrawn="1"/>
        </p:nvPicPr>
        <p:blipFill rotWithShape="1">
          <a:blip r:embed="rId2">
            <a:alphaModFix amt="71000"/>
            <a:extLst>
              <a:ext uri="{28A0092B-C50C-407E-A947-70E740481C1C}">
                <a14:useLocalDpi xmlns:a14="http://schemas.microsoft.com/office/drawing/2010/main" val="0"/>
              </a:ext>
            </a:extLst>
          </a:blip>
          <a:srcRect r="-1221"/>
          <a:stretch/>
        </p:blipFill>
        <p:spPr>
          <a:xfrm>
            <a:off x="-139700" y="509089"/>
            <a:ext cx="12915900" cy="3901148"/>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405041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BB69291-A384-1346-A27A-D0A1C91B6C32}" type="slidenum">
              <a:rPr lang="en-US" smtClean="0"/>
              <a:pPr/>
              <a:t>‹#›</a:t>
            </a:fld>
            <a:endParaRPr lang="en-US"/>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536648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A11EDD1-8E88-4461-A9FC-153D22F0CC2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25991429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11EDD1-8E88-4461-A9FC-153D22F0CC2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37487512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A11EDD1-8E88-4461-A9FC-153D22F0CC2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327563764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A11EDD1-8E88-4461-A9FC-153D22F0CC22}"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3BED9-BEED-4B13-83BC-F136173C858B}" type="slidenum">
              <a:rPr lang="en-US" smtClean="0"/>
              <a:t>‹#›</a:t>
            </a:fld>
            <a:endParaRPr lang="en-US"/>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cxnSp>
        <p:nvCxnSpPr>
          <p:cNvPr id="9" name="Straight Connector 8"/>
          <p:cNvCxnSpPr/>
          <p:nvPr userDrawn="1"/>
        </p:nvCxnSpPr>
        <p:spPr>
          <a:xfrm flipV="1">
            <a:off x="381000" y="1526599"/>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368300" y="293110"/>
            <a:ext cx="11404600" cy="1151075"/>
          </a:xfrm>
        </p:spPr>
        <p:txBody>
          <a:bodyPr anchor="b"/>
          <a:lstStyle>
            <a:lvl1pPr>
              <a:defRPr>
                <a:solidFill>
                  <a:schemeClr val="tx2"/>
                </a:solidFill>
                <a:latin typeface="Gotham Bold" pitchFamily="50" charset="0"/>
              </a:defRPr>
            </a:lvl1pPr>
          </a:lstStyle>
          <a:p>
            <a:endParaRPr lang="en-US"/>
          </a:p>
        </p:txBody>
      </p:sp>
    </p:spTree>
    <p:extLst>
      <p:ext uri="{BB962C8B-B14F-4D97-AF65-F5344CB8AC3E}">
        <p14:creationId xmlns:p14="http://schemas.microsoft.com/office/powerpoint/2010/main" val="27120464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Gotham Bold" pitchFamily="50"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Gotham Bold" pitchFamily="50"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A11EDD1-8E88-4461-A9FC-153D22F0CC22}"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3BED9-BEED-4B13-83BC-F136173C858B}" type="slidenum">
              <a:rPr lang="en-US" smtClean="0"/>
              <a:t>‹#›</a:t>
            </a:fld>
            <a:endParaRPr lang="en-US"/>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
        <p:nvSpPr>
          <p:cNvPr id="11" name="Title 1"/>
          <p:cNvSpPr>
            <a:spLocks noGrp="1"/>
          </p:cNvSpPr>
          <p:nvPr>
            <p:ph type="title"/>
          </p:nvPr>
        </p:nvSpPr>
        <p:spPr>
          <a:xfrm>
            <a:off x="368300" y="293110"/>
            <a:ext cx="11404600" cy="1151075"/>
          </a:xfrm>
        </p:spPr>
        <p:txBody>
          <a:bodyPr anchor="b"/>
          <a:lstStyle>
            <a:lvl1pPr>
              <a:defRPr>
                <a:solidFill>
                  <a:schemeClr val="tx2"/>
                </a:solidFill>
                <a:latin typeface="Gotham Bold" pitchFamily="50" charset="0"/>
              </a:defRPr>
            </a:lvl1pPr>
          </a:lstStyle>
          <a:p>
            <a:endParaRPr lang="en-US"/>
          </a:p>
        </p:txBody>
      </p:sp>
      <p:cxnSp>
        <p:nvCxnSpPr>
          <p:cNvPr id="12" name="Straight Connector 11"/>
          <p:cNvCxnSpPr/>
          <p:nvPr userDrawn="1"/>
        </p:nvCxnSpPr>
        <p:spPr>
          <a:xfrm flipV="1">
            <a:off x="381000" y="1526599"/>
            <a:ext cx="11277600" cy="39097"/>
          </a:xfrm>
          <a:prstGeom prst="line">
            <a:avLst/>
          </a:prstGeom>
          <a:ln>
            <a:solidFill>
              <a:srgbClr val="EA72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89739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A11EDD1-8E88-4461-A9FC-153D22F0CC22}"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26055466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11EDD1-8E88-4461-A9FC-153D22F0CC22}"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28601022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11EDD1-8E88-4461-A9FC-153D22F0CC22}"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20194324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A11EDD1-8E88-4461-A9FC-153D22F0CC22}"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27159063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11EDD1-8E88-4461-A9FC-153D22F0CC2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7613857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A11EDD1-8E88-4461-A9FC-153D22F0CC22}"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3BED9-BEED-4B13-83BC-F136173C858B}" type="slidenum">
              <a:rPr lang="en-US" smtClean="0"/>
              <a:t>‹#›</a:t>
            </a:fld>
            <a:endParaRPr lang="en-US"/>
          </a:p>
        </p:txBody>
      </p:sp>
    </p:spTree>
    <p:extLst>
      <p:ext uri="{BB962C8B-B14F-4D97-AF65-F5344CB8AC3E}">
        <p14:creationId xmlns:p14="http://schemas.microsoft.com/office/powerpoint/2010/main" val="136557640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cSld name="1_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r>
              <a:rPr lang="en-US"/>
              <a:t>Click icon to add picture</a:t>
            </a:r>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Edit Master text styles</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24418959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989862"/>
            <a:ext cx="10888133" cy="405478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sp>
        <p:nvSpPr>
          <p:cNvPr id="13" name="Title 1"/>
          <p:cNvSpPr>
            <a:spLocks noGrp="1"/>
          </p:cNvSpPr>
          <p:nvPr>
            <p:ph type="title"/>
          </p:nvPr>
        </p:nvSpPr>
        <p:spPr>
          <a:xfrm>
            <a:off x="2755900" y="281532"/>
            <a:ext cx="8915400" cy="1151075"/>
          </a:xfrm>
        </p:spPr>
        <p:txBody>
          <a:bodyPr anchor="b"/>
          <a:lstStyle>
            <a:lvl1pPr>
              <a:defRPr>
                <a:solidFill>
                  <a:schemeClr val="accent5"/>
                </a:solidFill>
              </a:defRPr>
            </a:lvl1pPr>
          </a:lstStyle>
          <a:p>
            <a:r>
              <a:rPr lang="en-US"/>
              <a:t>Click to edit Master title style</a:t>
            </a:r>
          </a:p>
        </p:txBody>
      </p:sp>
      <p:cxnSp>
        <p:nvCxnSpPr>
          <p:cNvPr id="14" name="Straight Connector 13"/>
          <p:cNvCxnSpPr/>
          <p:nvPr/>
        </p:nvCxnSpPr>
        <p:spPr>
          <a:xfrm flipV="1">
            <a:off x="2882900" y="1580711"/>
            <a:ext cx="8890000" cy="30820"/>
          </a:xfrm>
          <a:prstGeom prst="line">
            <a:avLst/>
          </a:prstGeom>
          <a:ln>
            <a:solidFill>
              <a:srgbClr val="EE463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cxnSp>
        <p:nvCxnSpPr>
          <p:cNvPr id="8" name="Straight Connector 7"/>
          <p:cNvCxnSpPr/>
          <p:nvPr userDrawn="1"/>
        </p:nvCxnSpPr>
        <p:spPr>
          <a:xfrm flipV="1">
            <a:off x="2882900" y="1580711"/>
            <a:ext cx="8890000" cy="30820"/>
          </a:xfrm>
          <a:prstGeom prst="line">
            <a:avLst/>
          </a:prstGeom>
          <a:ln>
            <a:solidFill>
              <a:srgbClr val="EE4638"/>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1649895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cSld name="5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r>
              <a:rPr lang="en-US"/>
              <a:t>Click icon to add picture</a:t>
            </a:r>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19517453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0" y="0"/>
            <a:ext cx="12192000" cy="4820374"/>
          </a:xfrm>
          <a:solidFill>
            <a:schemeClr val="tx2">
              <a:lumMod val="20000"/>
              <a:lumOff val="80000"/>
            </a:schemeClr>
          </a:solidFill>
        </p:spPr>
        <p:txBody>
          <a:bodyPr anchor="ctr"/>
          <a:lstStyle>
            <a:lvl1pPr algn="ctr">
              <a:defRPr/>
            </a:lvl1pPr>
          </a:lstStyle>
          <a:p>
            <a:endParaRPr lang="en-US"/>
          </a:p>
        </p:txBody>
      </p:sp>
      <p:sp>
        <p:nvSpPr>
          <p:cNvPr id="3" name="Subtitle 2"/>
          <p:cNvSpPr>
            <a:spLocks noGrp="1"/>
          </p:cNvSpPr>
          <p:nvPr>
            <p:ph type="subTitle" idx="1" hasCustomPrompt="1"/>
          </p:nvPr>
        </p:nvSpPr>
        <p:spPr>
          <a:xfrm>
            <a:off x="1765300" y="5353775"/>
            <a:ext cx="6764747" cy="610323"/>
          </a:xfrm>
        </p:spPr>
        <p:txBody>
          <a:bodyPr>
            <a:normAutofit/>
          </a:bodyPr>
          <a:lstStyle>
            <a:lvl1pPr marL="0" indent="0" algn="l">
              <a:buNone/>
              <a:defRPr sz="3600" b="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Title of presentation</a:t>
            </a:r>
          </a:p>
        </p:txBody>
      </p:sp>
      <p:sp>
        <p:nvSpPr>
          <p:cNvPr id="21" name="Text Placeholder 20"/>
          <p:cNvSpPr>
            <a:spLocks noGrp="1"/>
          </p:cNvSpPr>
          <p:nvPr>
            <p:ph type="body" sz="quarter" idx="11"/>
          </p:nvPr>
        </p:nvSpPr>
        <p:spPr>
          <a:xfrm>
            <a:off x="1765831" y="6052998"/>
            <a:ext cx="6764216" cy="489675"/>
          </a:xfrm>
        </p:spPr>
        <p:txBody>
          <a:bodyP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37074948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5666" y="1989862"/>
            <a:ext cx="10888133" cy="4054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sp>
        <p:nvSpPr>
          <p:cNvPr id="13" name="Title 1"/>
          <p:cNvSpPr>
            <a:spLocks noGrp="1"/>
          </p:cNvSpPr>
          <p:nvPr>
            <p:ph type="title"/>
          </p:nvPr>
        </p:nvSpPr>
        <p:spPr>
          <a:xfrm>
            <a:off x="2755900" y="281532"/>
            <a:ext cx="8915400" cy="1151075"/>
          </a:xfrm>
        </p:spPr>
        <p:txBody>
          <a:bodyPr anchor="b"/>
          <a:lstStyle>
            <a:lvl1pPr>
              <a:defRPr>
                <a:solidFill>
                  <a:schemeClr val="accent5"/>
                </a:solidFill>
              </a:defRPr>
            </a:lvl1pPr>
          </a:lstStyle>
          <a:p>
            <a:endParaRPr lang="en-US"/>
          </a:p>
        </p:txBody>
      </p:sp>
      <p:cxnSp>
        <p:nvCxnSpPr>
          <p:cNvPr id="14" name="Straight Connector 13"/>
          <p:cNvCxnSpPr/>
          <p:nvPr userDrawn="1"/>
        </p:nvCxnSpPr>
        <p:spPr>
          <a:xfrm flipV="1">
            <a:off x="2882900" y="1580711"/>
            <a:ext cx="8890000" cy="30820"/>
          </a:xfrm>
          <a:prstGeom prst="line">
            <a:avLst/>
          </a:prstGeom>
          <a:ln>
            <a:solidFill>
              <a:srgbClr val="EE463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365755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11" name="Picture Placeholder 18"/>
          <p:cNvSpPr>
            <a:spLocks noGrp="1"/>
          </p:cNvSpPr>
          <p:nvPr>
            <p:ph type="pic" sz="quarter" idx="10"/>
          </p:nvPr>
        </p:nvSpPr>
        <p:spPr>
          <a:xfrm>
            <a:off x="0" y="0"/>
            <a:ext cx="12192000" cy="2788375"/>
          </a:xfrm>
          <a:solidFill>
            <a:schemeClr val="tx2">
              <a:lumMod val="20000"/>
              <a:lumOff val="80000"/>
            </a:schemeClr>
          </a:solidFill>
        </p:spPr>
        <p:txBody>
          <a:bodyPr anchor="ctr"/>
          <a:lstStyle>
            <a:lvl1pPr algn="ctr">
              <a:defRPr/>
            </a:lvl1pPr>
          </a:lstStyle>
          <a:p>
            <a:endParaRPr lang="en-US"/>
          </a:p>
        </p:txBody>
      </p:sp>
      <p:sp>
        <p:nvSpPr>
          <p:cNvPr id="3" name="Content Placeholder 2"/>
          <p:cNvSpPr>
            <a:spLocks noGrp="1"/>
          </p:cNvSpPr>
          <p:nvPr>
            <p:ph idx="1" hasCustomPrompt="1"/>
          </p:nvPr>
        </p:nvSpPr>
        <p:spPr>
          <a:xfrm>
            <a:off x="465666" y="3340100"/>
            <a:ext cx="10888133" cy="2571025"/>
          </a:xfrm>
        </p:spPr>
        <p:txBody>
          <a:bodyPr anchor="ctr">
            <a:normAutofit/>
          </a:bodyPr>
          <a:lstStyle>
            <a:lvl1pPr marL="0" indent="0" algn="ctr">
              <a:buNone/>
              <a:defRPr sz="3600" b="1" i="1">
                <a:solidFill>
                  <a:srgbClr val="C00000"/>
                </a:solidFill>
              </a:defRPr>
            </a:lvl1pPr>
            <a:lvl2pPr algn="ctr">
              <a:defRPr i="1">
                <a:solidFill>
                  <a:schemeClr val="accent1"/>
                </a:solidFill>
              </a:defRPr>
            </a:lvl2pPr>
            <a:lvl3pPr algn="ctr">
              <a:defRPr i="1">
                <a:solidFill>
                  <a:schemeClr val="accent1"/>
                </a:solidFill>
              </a:defRPr>
            </a:lvl3pPr>
            <a:lvl4pPr algn="ctr">
              <a:defRPr i="1">
                <a:solidFill>
                  <a:schemeClr val="accent1"/>
                </a:solidFill>
              </a:defRPr>
            </a:lvl4pPr>
            <a:lvl5pPr algn="ctr">
              <a:defRPr i="1">
                <a:solidFill>
                  <a:schemeClr val="accent1"/>
                </a:solidFill>
              </a:defRPr>
            </a:lvl5pPr>
          </a:lstStyle>
          <a:p>
            <a:pPr lvl="0"/>
            <a:r>
              <a:rPr lang="en-US"/>
              <a:t>“Click to edit Master text styles”</a:t>
            </a:r>
          </a:p>
        </p:txBody>
      </p:sp>
      <p:sp>
        <p:nvSpPr>
          <p:cNvPr id="13" name="Slide Number Placeholder 3"/>
          <p:cNvSpPr>
            <a:spLocks noGrp="1"/>
          </p:cNvSpPr>
          <p:nvPr>
            <p:ph type="sldNum" sz="quarter" idx="4"/>
          </p:nvPr>
        </p:nvSpPr>
        <p:spPr>
          <a:xfrm>
            <a:off x="465666"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57889" y="5548947"/>
            <a:ext cx="881562" cy="1101953"/>
          </a:xfrm>
          <a:prstGeom prst="rect">
            <a:avLst/>
          </a:prstGeom>
        </p:spPr>
      </p:pic>
    </p:spTree>
    <p:extLst>
      <p:ext uri="{BB962C8B-B14F-4D97-AF65-F5344CB8AC3E}">
        <p14:creationId xmlns:p14="http://schemas.microsoft.com/office/powerpoint/2010/main" val="429247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3E9FE2-485B-3036-51FF-06B6D7D3EF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EA9C07-18DF-F23D-6574-F64BA3776ED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C3B50-B7FE-A20B-D516-CEE390BC0E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F0B6556-DE3E-43BA-A204-067E27BBEBAD}" type="datetimeFigureOut">
              <a:rPr lang="en-US" smtClean="0"/>
              <a:t>9/10/2026</a:t>
            </a:fld>
            <a:endParaRPr lang="en-US"/>
          </a:p>
        </p:txBody>
      </p:sp>
      <p:sp>
        <p:nvSpPr>
          <p:cNvPr id="5" name="Footer Placeholder 4">
            <a:extLst>
              <a:ext uri="{FF2B5EF4-FFF2-40B4-BE49-F238E27FC236}">
                <a16:creationId xmlns:a16="http://schemas.microsoft.com/office/drawing/2014/main" id="{DE55A891-72FA-06C1-91FF-206C3C02D0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6C53D7F-380B-CB83-CF19-4303B237F4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3991F21-5EEA-477E-97FA-D27DC7C7D6B3}" type="slidenum">
              <a:rPr lang="en-US" smtClean="0"/>
              <a:t>‹#›</a:t>
            </a:fld>
            <a:endParaRPr lang="en-US"/>
          </a:p>
        </p:txBody>
      </p:sp>
    </p:spTree>
    <p:extLst>
      <p:ext uri="{BB962C8B-B14F-4D97-AF65-F5344CB8AC3E}">
        <p14:creationId xmlns:p14="http://schemas.microsoft.com/office/powerpoint/2010/main" val="4005808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0547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B69291-A384-1346-A27A-D0A1C91B6C32}" type="slidenum">
              <a:rPr lang="en-US" smtClean="0"/>
              <a:pPr/>
              <a:t>‹#›</a:t>
            </a:fld>
            <a:endParaRPr lang="en-US"/>
          </a:p>
        </p:txBody>
      </p:sp>
    </p:spTree>
    <p:extLst>
      <p:ext uri="{BB962C8B-B14F-4D97-AF65-F5344CB8AC3E}">
        <p14:creationId xmlns:p14="http://schemas.microsoft.com/office/powerpoint/2010/main" val="317253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b="1" i="0" kern="1200">
          <a:solidFill>
            <a:schemeClr val="accent5"/>
          </a:solidFill>
          <a:latin typeface="Arial" charset="0"/>
          <a:ea typeface="Arial" charset="0"/>
          <a:cs typeface="Arial" charset="0"/>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accent5"/>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accent5"/>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accent5"/>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accent5"/>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11EDD1-8E88-4461-A9FC-153D22F0CC22}" type="datetimeFigureOut">
              <a:rPr lang="en-US" smtClean="0"/>
              <a:t>9/10/2026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3BED9-BEED-4B13-83BC-F136173C858B}" type="slidenum">
              <a:rPr lang="en-US" smtClean="0"/>
              <a:t>‹#›</a:t>
            </a:fld>
            <a:endParaRPr lang="en-US"/>
          </a:p>
        </p:txBody>
      </p:sp>
    </p:spTree>
    <p:extLst>
      <p:ext uri="{BB962C8B-B14F-4D97-AF65-F5344CB8AC3E}">
        <p14:creationId xmlns:p14="http://schemas.microsoft.com/office/powerpoint/2010/main" val="204749067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7.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7.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4964" b="4964"/>
          <a:stretch>
            <a:fillRect/>
          </a:stretch>
        </p:blipFill>
        <p:spPr/>
      </p:pic>
      <p:sp>
        <p:nvSpPr>
          <p:cNvPr id="9" name="Subtitle 8"/>
          <p:cNvSpPr>
            <a:spLocks noGrp="1"/>
          </p:cNvSpPr>
          <p:nvPr>
            <p:ph type="subTitle" idx="1"/>
          </p:nvPr>
        </p:nvSpPr>
        <p:spPr>
          <a:xfrm>
            <a:off x="3467928" y="5482372"/>
            <a:ext cx="6764747" cy="610323"/>
          </a:xfrm>
        </p:spPr>
        <p:txBody>
          <a:bodyPr vert="horz" lIns="91440" tIns="45720" rIns="91440" bIns="45720" rtlCol="0" anchor="t">
            <a:normAutofit/>
          </a:bodyPr>
          <a:lstStyle/>
          <a:p>
            <a:r>
              <a:rPr lang="en-US">
                <a:solidFill>
                  <a:srgbClr val="44546A"/>
                </a:solidFill>
                <a:latin typeface="Gotham Bold" pitchFamily="50" charset="0"/>
                <a:cs typeface="Arial" panose="020B0604020202020204" pitchFamily="34" charset="0"/>
              </a:rPr>
              <a:t>WAD Planning Meeting</a:t>
            </a:r>
          </a:p>
        </p:txBody>
      </p:sp>
      <p:sp>
        <p:nvSpPr>
          <p:cNvPr id="10" name="Text Placeholder 9"/>
          <p:cNvSpPr>
            <a:spLocks noGrp="1"/>
          </p:cNvSpPr>
          <p:nvPr>
            <p:ph type="body" sz="quarter" idx="11"/>
          </p:nvPr>
        </p:nvSpPr>
        <p:spPr>
          <a:xfrm>
            <a:off x="3467928" y="6188227"/>
            <a:ext cx="6764216" cy="489675"/>
          </a:xfrm>
        </p:spPr>
        <p:txBody>
          <a:bodyPr vert="horz" lIns="91440" tIns="45720" rIns="91440" bIns="45720" rtlCol="0" anchor="t">
            <a:normAutofit/>
          </a:bodyPr>
          <a:lstStyle/>
          <a:p>
            <a:r>
              <a:rPr lang="en-US" b="1">
                <a:solidFill>
                  <a:srgbClr val="44546A"/>
                </a:solidFill>
                <a:latin typeface="Arial" panose="020B0604020202020204" pitchFamily="34" charset="0"/>
                <a:cs typeface="Arial" panose="020B0604020202020204" pitchFamily="34" charset="0"/>
              </a:rPr>
              <a:t>Friday, September 11, 2026</a:t>
            </a:r>
          </a:p>
        </p:txBody>
      </p:sp>
    </p:spTree>
    <p:extLst>
      <p:ext uri="{BB962C8B-B14F-4D97-AF65-F5344CB8AC3E}">
        <p14:creationId xmlns:p14="http://schemas.microsoft.com/office/powerpoint/2010/main" val="1781904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400" dirty="0">
                <a:solidFill>
                  <a:srgbClr val="44546A"/>
                </a:solidFill>
                <a:latin typeface="Arial" panose="020B0604020202020204" pitchFamily="34" charset="0"/>
                <a:cs typeface="Arial" panose="020B0604020202020204" pitchFamily="34" charset="0"/>
              </a:rPr>
              <a:t>Date: </a:t>
            </a:r>
          </a:p>
          <a:p>
            <a:pPr lvl="1">
              <a:buFont typeface="Wingdings" panose="05000000000000000000" pitchFamily="2" charset="2"/>
              <a:buChar char="ü"/>
            </a:pPr>
            <a:r>
              <a:rPr lang="en-US" b="1" dirty="0">
                <a:solidFill>
                  <a:srgbClr val="44546A"/>
                </a:solidFill>
                <a:latin typeface="Arial" panose="020B0604020202020204" pitchFamily="34" charset="0"/>
                <a:cs typeface="Arial" panose="020B0604020202020204" pitchFamily="34" charset="0"/>
              </a:rPr>
              <a:t>Tuesday, December 1</a:t>
            </a:r>
            <a:r>
              <a:rPr lang="en-US" b="1" baseline="30000" dirty="0">
                <a:solidFill>
                  <a:srgbClr val="44546A"/>
                </a:solidFill>
                <a:latin typeface="Arial" panose="020B0604020202020204" pitchFamily="34" charset="0"/>
                <a:cs typeface="Arial" panose="020B0604020202020204" pitchFamily="34" charset="0"/>
              </a:rPr>
              <a:t>st</a:t>
            </a:r>
            <a:r>
              <a:rPr lang="en-US" b="1" dirty="0">
                <a:solidFill>
                  <a:srgbClr val="44546A"/>
                </a:solidFill>
                <a:latin typeface="Arial" panose="020B0604020202020204" pitchFamily="34" charset="0"/>
                <a:cs typeface="Arial" panose="020B0604020202020204" pitchFamily="34" charset="0"/>
              </a:rPr>
              <a:t>, 2026</a:t>
            </a:r>
          </a:p>
          <a:p>
            <a:r>
              <a:rPr lang="en-US" sz="2400" dirty="0">
                <a:solidFill>
                  <a:srgbClr val="44546A"/>
                </a:solidFill>
                <a:latin typeface="Arial" panose="020B0604020202020204" pitchFamily="34" charset="0"/>
                <a:cs typeface="Arial" panose="020B0604020202020204" pitchFamily="34" charset="0"/>
              </a:rPr>
              <a:t>Time:</a:t>
            </a:r>
          </a:p>
          <a:p>
            <a:pPr lvl="1">
              <a:buFont typeface="Wingdings" panose="05000000000000000000" pitchFamily="2" charset="2"/>
              <a:buChar char="ü"/>
            </a:pPr>
            <a:r>
              <a:rPr lang="en-US" dirty="0">
                <a:solidFill>
                  <a:srgbClr val="44546A"/>
                </a:solidFill>
                <a:latin typeface="Arial" panose="020B0604020202020204" pitchFamily="34" charset="0"/>
                <a:cs typeface="Arial" panose="020B0604020202020204" pitchFamily="34" charset="0"/>
              </a:rPr>
              <a:t>Networking Hour: </a:t>
            </a:r>
            <a:r>
              <a:rPr lang="en-US" b="1" dirty="0">
                <a:solidFill>
                  <a:srgbClr val="44546A"/>
                </a:solidFill>
                <a:latin typeface="Arial" panose="020B0604020202020204" pitchFamily="34" charset="0"/>
                <a:cs typeface="Arial" panose="020B0604020202020204" pitchFamily="34" charset="0"/>
              </a:rPr>
              <a:t>5:30 pm - 6:30 pm</a:t>
            </a:r>
          </a:p>
          <a:p>
            <a:pPr lvl="1">
              <a:buFont typeface="Wingdings" panose="05000000000000000000" pitchFamily="2" charset="2"/>
              <a:buChar char="ü"/>
            </a:pPr>
            <a:r>
              <a:rPr lang="en-US" dirty="0">
                <a:solidFill>
                  <a:srgbClr val="44546A"/>
                </a:solidFill>
                <a:latin typeface="Arial" panose="020B0604020202020204" pitchFamily="34" charset="0"/>
                <a:cs typeface="Arial" panose="020B0604020202020204" pitchFamily="34" charset="0"/>
              </a:rPr>
              <a:t>Event Programming: </a:t>
            </a:r>
            <a:r>
              <a:rPr lang="en-US" b="1" dirty="0">
                <a:solidFill>
                  <a:srgbClr val="44546A"/>
                </a:solidFill>
                <a:latin typeface="Arial" panose="020B0604020202020204" pitchFamily="34" charset="0"/>
                <a:cs typeface="Arial" panose="020B0604020202020204" pitchFamily="34" charset="0"/>
              </a:rPr>
              <a:t>6:30 pm - 7:30 pm </a:t>
            </a:r>
          </a:p>
          <a:p>
            <a:r>
              <a:rPr lang="en-US" sz="2400" dirty="0">
                <a:solidFill>
                  <a:srgbClr val="44546A"/>
                </a:solidFill>
                <a:latin typeface="Arial" panose="020B0604020202020204" pitchFamily="34" charset="0"/>
                <a:cs typeface="Arial" panose="020B0604020202020204" pitchFamily="34" charset="0"/>
              </a:rPr>
              <a:t>Theme: </a:t>
            </a:r>
          </a:p>
          <a:p>
            <a:pPr lvl="1">
              <a:buFont typeface="Wingdings" panose="05000000000000000000" pitchFamily="2" charset="2"/>
              <a:buChar char="ü"/>
            </a:pPr>
            <a:r>
              <a:rPr lang="en-US" b="1" dirty="0">
                <a:solidFill>
                  <a:srgbClr val="44546A"/>
                </a:solidFill>
                <a:latin typeface="Arial" panose="020B0604020202020204" pitchFamily="34" charset="0"/>
                <a:cs typeface="Arial" panose="020B0604020202020204" pitchFamily="34" charset="0"/>
              </a:rPr>
              <a:t>45 Years Together: United and Unbreakable </a:t>
            </a:r>
          </a:p>
          <a:p>
            <a:r>
              <a:rPr lang="en-US" sz="2400" dirty="0">
                <a:solidFill>
                  <a:srgbClr val="44546A"/>
                </a:solidFill>
                <a:latin typeface="Arial" panose="020B0604020202020204" pitchFamily="34" charset="0"/>
                <a:cs typeface="Arial" panose="020B0604020202020204" pitchFamily="34" charset="0"/>
              </a:rPr>
              <a:t>Venue: </a:t>
            </a:r>
          </a:p>
          <a:p>
            <a:pPr lvl="1">
              <a:buFont typeface="Wingdings" panose="05000000000000000000" pitchFamily="2" charset="2"/>
              <a:buChar char="ü"/>
            </a:pPr>
            <a:r>
              <a:rPr lang="en-US" b="1" dirty="0">
                <a:solidFill>
                  <a:srgbClr val="44546A"/>
                </a:solidFill>
                <a:latin typeface="Arial" panose="020B0604020202020204" pitchFamily="34" charset="0"/>
                <a:cs typeface="Arial" panose="020B0604020202020204" pitchFamily="34" charset="0"/>
              </a:rPr>
              <a:t>Beardall Senior Center </a:t>
            </a:r>
            <a:r>
              <a:rPr lang="en-US" i="1" dirty="0">
                <a:solidFill>
                  <a:srgbClr val="44546A"/>
                </a:solidFill>
                <a:latin typeface="Arial" panose="020B0604020202020204" pitchFamily="34" charset="0"/>
                <a:cs typeface="Arial" panose="020B0604020202020204" pitchFamily="34" charset="0"/>
              </a:rPr>
              <a:t>(Setup begins at 2:00 PM)</a:t>
            </a:r>
          </a:p>
          <a:p>
            <a:pPr lvl="2"/>
            <a:r>
              <a:rPr lang="en-US" sz="2400" b="1" dirty="0">
                <a:solidFill>
                  <a:srgbClr val="44546A"/>
                </a:solidFill>
                <a:latin typeface="Arial" panose="020B0604020202020204" pitchFamily="34" charset="0"/>
                <a:cs typeface="Arial" panose="020B0604020202020204" pitchFamily="34" charset="0"/>
              </a:rPr>
              <a:t>800 South Delaney Avenue, Orlando, FL 32801 </a:t>
            </a:r>
          </a:p>
        </p:txBody>
      </p:sp>
      <p:sp>
        <p:nvSpPr>
          <p:cNvPr id="6" name="Slide Number Placeholder 5"/>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B69291-A384-1346-A27A-D0A1C91B6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2"/>
          <p:cNvSpPr>
            <a:spLocks noGrp="1"/>
          </p:cNvSpPr>
          <p:nvPr>
            <p:ph type="title"/>
          </p:nvPr>
        </p:nvSpPr>
        <p:spPr>
          <a:xfrm>
            <a:off x="2773317" y="414758"/>
            <a:ext cx="8915400" cy="1091825"/>
          </a:xfrm>
        </p:spPr>
        <p:txBody>
          <a:bodyPr/>
          <a:lstStyle/>
          <a:p>
            <a:r>
              <a:rPr lang="en-US" b="1">
                <a:solidFill>
                  <a:srgbClr val="44546A"/>
                </a:solidFill>
                <a:latin typeface="Gotham Bold" pitchFamily="50" charset="0"/>
                <a:cs typeface="Arial" panose="020B0604020202020204" pitchFamily="34" charset="0"/>
              </a:rPr>
              <a:t>Event Info</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819" y="320039"/>
            <a:ext cx="2233752" cy="1489168"/>
          </a:xfrm>
          <a:prstGeom prst="rect">
            <a:avLst/>
          </a:prstGeom>
        </p:spPr>
      </p:pic>
    </p:spTree>
    <p:extLst>
      <p:ext uri="{BB962C8B-B14F-4D97-AF65-F5344CB8AC3E}">
        <p14:creationId xmlns:p14="http://schemas.microsoft.com/office/powerpoint/2010/main" val="3636391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83561E-C3E1-789B-6FB4-7A1CB13F5AD7}"/>
              </a:ext>
            </a:extLst>
          </p:cNvPr>
          <p:cNvSpPr>
            <a:spLocks noGrp="1"/>
          </p:cNvSpPr>
          <p:nvPr>
            <p:ph idx="1"/>
          </p:nvPr>
        </p:nvSpPr>
        <p:spPr/>
        <p:txBody>
          <a:bodyPr vert="horz" lIns="91440" tIns="45720" rIns="91440" bIns="45720" rtlCol="0" anchor="t">
            <a:normAutofit/>
          </a:bodyPr>
          <a:lstStyle/>
          <a:p>
            <a:r>
              <a:rPr lang="en-US" dirty="0"/>
              <a:t>Updates to award criteria?</a:t>
            </a:r>
          </a:p>
          <a:p>
            <a:r>
              <a:rPr lang="en-US" dirty="0"/>
              <a:t>Updates to selection process?</a:t>
            </a:r>
          </a:p>
          <a:p>
            <a:pPr lvl="1"/>
            <a:r>
              <a:rPr lang="en-US" dirty="0"/>
              <a:t>How to make selection more fair</a:t>
            </a:r>
          </a:p>
          <a:p>
            <a:r>
              <a:rPr lang="en-US" dirty="0"/>
              <a:t>Number of winners</a:t>
            </a:r>
          </a:p>
          <a:p>
            <a:pPr lvl="1"/>
            <a:r>
              <a:rPr lang="en-US" sz="2800" dirty="0"/>
              <a:t>1 winner per category, 3 winners total for OSA (same as last year)</a:t>
            </a:r>
          </a:p>
          <a:p>
            <a:pPr lvl="1"/>
            <a:r>
              <a:rPr lang="en-US" sz="2800" dirty="0">
                <a:latin typeface="Arial"/>
                <a:cs typeface="Arial"/>
              </a:rPr>
              <a:t>1 winner per category for EMA &amp; Brevard (6 winners total to choose)</a:t>
            </a:r>
          </a:p>
          <a:p>
            <a:pPr lvl="1"/>
            <a:r>
              <a:rPr lang="en-US" sz="2800" dirty="0">
                <a:latin typeface="Arial"/>
                <a:cs typeface="Arial"/>
              </a:rPr>
              <a:t>Something else?</a:t>
            </a:r>
            <a:endParaRPr lang="en-US" dirty="0"/>
          </a:p>
        </p:txBody>
      </p:sp>
      <p:sp>
        <p:nvSpPr>
          <p:cNvPr id="3" name="Title 2">
            <a:extLst>
              <a:ext uri="{FF2B5EF4-FFF2-40B4-BE49-F238E27FC236}">
                <a16:creationId xmlns:a16="http://schemas.microsoft.com/office/drawing/2014/main" id="{4230C9FC-804F-5ADA-E504-171AF05CD840}"/>
              </a:ext>
            </a:extLst>
          </p:cNvPr>
          <p:cNvSpPr>
            <a:spLocks noGrp="1"/>
          </p:cNvSpPr>
          <p:nvPr>
            <p:ph type="title"/>
          </p:nvPr>
        </p:nvSpPr>
        <p:spPr/>
        <p:txBody>
          <a:bodyPr/>
          <a:lstStyle/>
          <a:p>
            <a:r>
              <a:rPr lang="en-US"/>
              <a:t>Decisions Needed for WAD Awards</a:t>
            </a:r>
          </a:p>
        </p:txBody>
      </p:sp>
      <p:sp>
        <p:nvSpPr>
          <p:cNvPr id="4" name="Slide Number Placeholder 3">
            <a:extLst>
              <a:ext uri="{FF2B5EF4-FFF2-40B4-BE49-F238E27FC236}">
                <a16:creationId xmlns:a16="http://schemas.microsoft.com/office/drawing/2014/main" id="{B89216AC-FECC-E629-6D67-99B0C0E2A542}"/>
              </a:ext>
            </a:extLst>
          </p:cNvPr>
          <p:cNvSpPr>
            <a:spLocks noGrp="1"/>
          </p:cNvSpPr>
          <p:nvPr>
            <p:ph type="sldNum" sz="quarter" idx="4"/>
          </p:nvPr>
        </p:nvSpPr>
        <p:spPr/>
        <p:txBody>
          <a:bodyPr/>
          <a:lstStyle/>
          <a:p>
            <a:fld id="{BBB69291-A384-1346-A27A-D0A1C91B6C32}" type="slidenum">
              <a:rPr lang="en-US" smtClean="0"/>
              <a:pPr/>
              <a:t>3</a:t>
            </a:fld>
            <a:endParaRPr lang="en-US"/>
          </a:p>
        </p:txBody>
      </p:sp>
    </p:spTree>
    <p:extLst>
      <p:ext uri="{BB962C8B-B14F-4D97-AF65-F5344CB8AC3E}">
        <p14:creationId xmlns:p14="http://schemas.microsoft.com/office/powerpoint/2010/main" val="488097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ECBB8-861C-B6B5-D879-B8995DA5B4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011FC6D-3275-41FB-A5B2-1444108629BF}"/>
              </a:ext>
            </a:extLst>
          </p:cNvPr>
          <p:cNvSpPr>
            <a:spLocks noGrp="1"/>
          </p:cNvSpPr>
          <p:nvPr>
            <p:ph type="title"/>
          </p:nvPr>
        </p:nvSpPr>
        <p:spPr/>
        <p:txBody>
          <a:bodyPr/>
          <a:lstStyle/>
          <a:p>
            <a:r>
              <a:rPr lang="en-US"/>
              <a:t>WAD Award Category: Unsung Hero Award</a:t>
            </a:r>
          </a:p>
        </p:txBody>
      </p:sp>
      <p:sp>
        <p:nvSpPr>
          <p:cNvPr id="4" name="Slide Number Placeholder 3">
            <a:extLst>
              <a:ext uri="{FF2B5EF4-FFF2-40B4-BE49-F238E27FC236}">
                <a16:creationId xmlns:a16="http://schemas.microsoft.com/office/drawing/2014/main" id="{6BAE9E01-13CA-AE1C-E099-135CD18EEBA6}"/>
              </a:ext>
            </a:extLst>
          </p:cNvPr>
          <p:cNvSpPr>
            <a:spLocks noGrp="1"/>
          </p:cNvSpPr>
          <p:nvPr>
            <p:ph type="sldNum" sz="quarter" idx="4"/>
          </p:nvPr>
        </p:nvSpPr>
        <p:spPr/>
        <p:txBody>
          <a:bodyPr/>
          <a:lstStyle/>
          <a:p>
            <a:fld id="{BBB69291-A384-1346-A27A-D0A1C91B6C32}" type="slidenum">
              <a:rPr lang="en-US" smtClean="0"/>
              <a:pPr/>
              <a:t>4</a:t>
            </a:fld>
            <a:endParaRPr lang="en-US"/>
          </a:p>
        </p:txBody>
      </p:sp>
      <p:sp>
        <p:nvSpPr>
          <p:cNvPr id="6" name="Content Placeholder 5">
            <a:extLst>
              <a:ext uri="{FF2B5EF4-FFF2-40B4-BE49-F238E27FC236}">
                <a16:creationId xmlns:a16="http://schemas.microsoft.com/office/drawing/2014/main" id="{1B7CB863-03A3-4186-A084-417D3BE185D4}"/>
              </a:ext>
            </a:extLst>
          </p:cNvPr>
          <p:cNvSpPr>
            <a:spLocks noGrp="1"/>
          </p:cNvSpPr>
          <p:nvPr>
            <p:ph idx="1"/>
          </p:nvPr>
        </p:nvSpPr>
        <p:spPr/>
        <p:txBody>
          <a:bodyPr>
            <a:noAutofit/>
          </a:bodyPr>
          <a:lstStyle/>
          <a:p>
            <a:pPr marL="0" indent="0">
              <a:lnSpc>
                <a:spcPct val="100000"/>
              </a:lnSpc>
              <a:buNone/>
            </a:pPr>
            <a:r>
              <a:rPr lang="en-US" sz="2600"/>
              <a:t>Unsung Heroes are those who exhibit extraordinary courage, commitment, and selflessness for the cause without seeking credit or praise for the incredible work that they do. They lift others up without expecting anything in return because of their fierce compassion and care for those living with or affected by HIV.  A person who demonstrates resilience and perseverance in the face of stigma and hardship and acts as a beacon to the community.  </a:t>
            </a:r>
          </a:p>
          <a:p>
            <a:pPr marL="0" indent="0">
              <a:lnSpc>
                <a:spcPct val="100000"/>
              </a:lnSpc>
              <a:buNone/>
            </a:pPr>
            <a:r>
              <a:rPr lang="en-US" sz="2000" i="1"/>
              <a:t>Please note: the Unsung Hero Award recipient must not be employed by a Ryan White HIV/AIDS Program provider or HIV service provider and cannot have received the Unsung Hero Award in the past. If your nominee works for an HIV provider, then your submission will automatically be moved to the Service Award category.</a:t>
            </a:r>
          </a:p>
          <a:p>
            <a:pPr>
              <a:lnSpc>
                <a:spcPct val="100000"/>
              </a:lnSpc>
            </a:pPr>
            <a:endParaRPr lang="en-US"/>
          </a:p>
        </p:txBody>
      </p:sp>
    </p:spTree>
    <p:extLst>
      <p:ext uri="{BB962C8B-B14F-4D97-AF65-F5344CB8AC3E}">
        <p14:creationId xmlns:p14="http://schemas.microsoft.com/office/powerpoint/2010/main" val="3356757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CDE76D-B630-575A-6000-62665EFF5990}"/>
              </a:ext>
            </a:extLst>
          </p:cNvPr>
          <p:cNvSpPr>
            <a:spLocks noGrp="1"/>
          </p:cNvSpPr>
          <p:nvPr>
            <p:ph idx="1"/>
          </p:nvPr>
        </p:nvSpPr>
        <p:spPr/>
        <p:txBody>
          <a:bodyPr>
            <a:normAutofit fontScale="92500"/>
          </a:bodyPr>
          <a:lstStyle/>
          <a:p>
            <a:pPr>
              <a:lnSpc>
                <a:spcPct val="100000"/>
              </a:lnSpc>
            </a:pPr>
            <a:r>
              <a:rPr lang="en-US" sz="2600"/>
              <a:t>The annual Service Award is reserved for those in the HIV workforce who are unwavering in their dedication to improving the healthcare outcomes of the clients that they serve. They are committed to quality, equity and demonstrate integrity in the face of hardship. </a:t>
            </a:r>
          </a:p>
          <a:p>
            <a:pPr>
              <a:lnSpc>
                <a:spcPct val="100000"/>
              </a:lnSpc>
            </a:pPr>
            <a:r>
              <a:rPr lang="en-US" sz="2600"/>
              <a:t>Those who qualify for the Service Award include, but are not limited to, Case Managers, Peers, Early Intervention Specialists, senior leadership, Referral Specialists, mental health or substance use providers, and any other individual in the HIV field who stands out for their dedication and passion. </a:t>
            </a:r>
          </a:p>
          <a:p>
            <a:pPr>
              <a:lnSpc>
                <a:spcPct val="100000"/>
              </a:lnSpc>
            </a:pPr>
            <a:r>
              <a:rPr lang="en-US" sz="2600"/>
              <a:t>The Service Award recipient must not have received the Service Award in the past.</a:t>
            </a:r>
          </a:p>
        </p:txBody>
      </p:sp>
      <p:sp>
        <p:nvSpPr>
          <p:cNvPr id="3" name="Title 2">
            <a:extLst>
              <a:ext uri="{FF2B5EF4-FFF2-40B4-BE49-F238E27FC236}">
                <a16:creationId xmlns:a16="http://schemas.microsoft.com/office/drawing/2014/main" id="{EC0A6BA3-9B6F-BE5D-3365-FF757159D306}"/>
              </a:ext>
            </a:extLst>
          </p:cNvPr>
          <p:cNvSpPr>
            <a:spLocks noGrp="1"/>
          </p:cNvSpPr>
          <p:nvPr>
            <p:ph type="title"/>
          </p:nvPr>
        </p:nvSpPr>
        <p:spPr/>
        <p:txBody>
          <a:bodyPr/>
          <a:lstStyle/>
          <a:p>
            <a:r>
              <a:rPr lang="en-US"/>
              <a:t>WAD Award Category: Service Award </a:t>
            </a:r>
          </a:p>
        </p:txBody>
      </p:sp>
      <p:sp>
        <p:nvSpPr>
          <p:cNvPr id="4" name="Slide Number Placeholder 3">
            <a:extLst>
              <a:ext uri="{FF2B5EF4-FFF2-40B4-BE49-F238E27FC236}">
                <a16:creationId xmlns:a16="http://schemas.microsoft.com/office/drawing/2014/main" id="{7EA0C5EB-08F5-DFE9-D6BE-023608696EF7}"/>
              </a:ext>
            </a:extLst>
          </p:cNvPr>
          <p:cNvSpPr>
            <a:spLocks noGrp="1"/>
          </p:cNvSpPr>
          <p:nvPr>
            <p:ph type="sldNum" sz="quarter" idx="4"/>
          </p:nvPr>
        </p:nvSpPr>
        <p:spPr/>
        <p:txBody>
          <a:bodyPr/>
          <a:lstStyle/>
          <a:p>
            <a:fld id="{BBB69291-A384-1346-A27A-D0A1C91B6C32}" type="slidenum">
              <a:rPr lang="en-US" smtClean="0"/>
              <a:pPr/>
              <a:t>5</a:t>
            </a:fld>
            <a:endParaRPr lang="en-US"/>
          </a:p>
        </p:txBody>
      </p:sp>
    </p:spTree>
    <p:extLst>
      <p:ext uri="{BB962C8B-B14F-4D97-AF65-F5344CB8AC3E}">
        <p14:creationId xmlns:p14="http://schemas.microsoft.com/office/powerpoint/2010/main" val="241759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093F5-09E4-DF46-22E0-FD0D3684FA4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B4C885-A98A-2FAD-287F-30CF0DE65ADC}"/>
              </a:ext>
            </a:extLst>
          </p:cNvPr>
          <p:cNvSpPr>
            <a:spLocks noGrp="1"/>
          </p:cNvSpPr>
          <p:nvPr>
            <p:ph idx="1"/>
          </p:nvPr>
        </p:nvSpPr>
        <p:spPr/>
        <p:txBody>
          <a:bodyPr>
            <a:normAutofit lnSpcReduction="10000"/>
          </a:bodyPr>
          <a:lstStyle/>
          <a:p>
            <a:pPr>
              <a:lnSpc>
                <a:spcPct val="100000"/>
              </a:lnSpc>
            </a:pPr>
            <a:r>
              <a:rPr lang="en-US" sz="2600"/>
              <a:t>The Lifetime Achievement Award is given to those who have devoted their careers to ending the HIV epidemic through exemplary service, perseverance, and leadership. </a:t>
            </a:r>
          </a:p>
          <a:p>
            <a:pPr>
              <a:lnSpc>
                <a:spcPct val="100000"/>
              </a:lnSpc>
            </a:pPr>
            <a:r>
              <a:rPr lang="en-US" sz="2600"/>
              <a:t>Eligible nominees have made a significant impact in the lives of both clients and colleagues by being exemplary role models via contributions that improve the system of care for all, increase access and health equity, and reduce stigma. </a:t>
            </a:r>
          </a:p>
          <a:p>
            <a:pPr>
              <a:lnSpc>
                <a:spcPct val="100000"/>
              </a:lnSpc>
            </a:pPr>
            <a:r>
              <a:rPr lang="en-US" sz="2600"/>
              <a:t>Individuals eligible for this category must have at least fifteen (15) years of experience in HIV-related work and cannot have received the Lifetime Achievement Award in the past.</a:t>
            </a:r>
          </a:p>
        </p:txBody>
      </p:sp>
      <p:sp>
        <p:nvSpPr>
          <p:cNvPr id="3" name="Title 2">
            <a:extLst>
              <a:ext uri="{FF2B5EF4-FFF2-40B4-BE49-F238E27FC236}">
                <a16:creationId xmlns:a16="http://schemas.microsoft.com/office/drawing/2014/main" id="{FCE46E2C-E89B-D53C-72F1-0C37CB5CB1B6}"/>
              </a:ext>
            </a:extLst>
          </p:cNvPr>
          <p:cNvSpPr>
            <a:spLocks noGrp="1"/>
          </p:cNvSpPr>
          <p:nvPr>
            <p:ph type="title"/>
          </p:nvPr>
        </p:nvSpPr>
        <p:spPr/>
        <p:txBody>
          <a:bodyPr>
            <a:normAutofit fontScale="90000"/>
          </a:bodyPr>
          <a:lstStyle/>
          <a:p>
            <a:r>
              <a:rPr lang="en-US"/>
              <a:t>WAD Award Category: Lifetime Achievement Award</a:t>
            </a:r>
          </a:p>
        </p:txBody>
      </p:sp>
      <p:sp>
        <p:nvSpPr>
          <p:cNvPr id="4" name="Slide Number Placeholder 3">
            <a:extLst>
              <a:ext uri="{FF2B5EF4-FFF2-40B4-BE49-F238E27FC236}">
                <a16:creationId xmlns:a16="http://schemas.microsoft.com/office/drawing/2014/main" id="{EE14A0CF-DC05-1303-5CD0-7F0F36881BEE}"/>
              </a:ext>
            </a:extLst>
          </p:cNvPr>
          <p:cNvSpPr>
            <a:spLocks noGrp="1"/>
          </p:cNvSpPr>
          <p:nvPr>
            <p:ph type="sldNum" sz="quarter" idx="4"/>
          </p:nvPr>
        </p:nvSpPr>
        <p:spPr/>
        <p:txBody>
          <a:bodyPr/>
          <a:lstStyle/>
          <a:p>
            <a:fld id="{BBB69291-A384-1346-A27A-D0A1C91B6C32}" type="slidenum">
              <a:rPr lang="en-US" smtClean="0"/>
              <a:pPr/>
              <a:t>6</a:t>
            </a:fld>
            <a:endParaRPr lang="en-US"/>
          </a:p>
        </p:txBody>
      </p:sp>
    </p:spTree>
    <p:extLst>
      <p:ext uri="{BB962C8B-B14F-4D97-AF65-F5344CB8AC3E}">
        <p14:creationId xmlns:p14="http://schemas.microsoft.com/office/powerpoint/2010/main" val="20629827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66BD211-B1B9-23A9-010B-367EFBD7FAC4}"/>
              </a:ext>
            </a:extLst>
          </p:cNvPr>
          <p:cNvSpPr>
            <a:spLocks noGrp="1"/>
          </p:cNvSpPr>
          <p:nvPr>
            <p:ph idx="1"/>
          </p:nvPr>
        </p:nvSpPr>
        <p:spPr/>
        <p:txBody>
          <a:bodyPr/>
          <a:lstStyle/>
          <a:p>
            <a:r>
              <a:rPr lang="en-US" dirty="0"/>
              <a:t>Set up crew – begins at 2:00 PM</a:t>
            </a:r>
          </a:p>
          <a:p>
            <a:r>
              <a:rPr lang="en-US" dirty="0"/>
              <a:t>Parking/outdoor guides (2-3 people)</a:t>
            </a:r>
          </a:p>
          <a:p>
            <a:r>
              <a:rPr lang="en-US" dirty="0"/>
              <a:t>Registration table (2 people)</a:t>
            </a:r>
          </a:p>
          <a:p>
            <a:r>
              <a:rPr lang="en-US" dirty="0"/>
              <a:t>Quilt Ceremony Handlers</a:t>
            </a:r>
          </a:p>
          <a:p>
            <a:r>
              <a:rPr lang="en-US" dirty="0"/>
              <a:t>Displayed quilt attendants (collaborating w/ </a:t>
            </a:r>
            <a:r>
              <a:rPr lang="en-US" dirty="0" err="1"/>
              <a:t>QLatinx</a:t>
            </a:r>
            <a:r>
              <a:rPr lang="en-US" dirty="0"/>
              <a:t>)</a:t>
            </a:r>
          </a:p>
          <a:p>
            <a:r>
              <a:rPr lang="en-US" dirty="0"/>
              <a:t>Photobooth assistant(s) – if needed</a:t>
            </a:r>
          </a:p>
          <a:p>
            <a:r>
              <a:rPr lang="en-US" dirty="0"/>
              <a:t>Break down crew</a:t>
            </a:r>
          </a:p>
          <a:p>
            <a:r>
              <a:rPr lang="en-US" dirty="0"/>
              <a:t>Others?</a:t>
            </a:r>
          </a:p>
        </p:txBody>
      </p:sp>
      <p:sp>
        <p:nvSpPr>
          <p:cNvPr id="3" name="Title 2">
            <a:extLst>
              <a:ext uri="{FF2B5EF4-FFF2-40B4-BE49-F238E27FC236}">
                <a16:creationId xmlns:a16="http://schemas.microsoft.com/office/drawing/2014/main" id="{54546FA3-348B-4E60-532F-E152D3B12C80}"/>
              </a:ext>
            </a:extLst>
          </p:cNvPr>
          <p:cNvSpPr>
            <a:spLocks noGrp="1"/>
          </p:cNvSpPr>
          <p:nvPr>
            <p:ph type="title"/>
          </p:nvPr>
        </p:nvSpPr>
        <p:spPr/>
        <p:txBody>
          <a:bodyPr/>
          <a:lstStyle/>
          <a:p>
            <a:r>
              <a:rPr lang="en-US"/>
              <a:t>Volunteers needed</a:t>
            </a:r>
          </a:p>
        </p:txBody>
      </p:sp>
      <p:sp>
        <p:nvSpPr>
          <p:cNvPr id="4" name="Slide Number Placeholder 3">
            <a:extLst>
              <a:ext uri="{FF2B5EF4-FFF2-40B4-BE49-F238E27FC236}">
                <a16:creationId xmlns:a16="http://schemas.microsoft.com/office/drawing/2014/main" id="{1923BA9E-4B0B-175C-0F12-0B0E1D21D341}"/>
              </a:ext>
            </a:extLst>
          </p:cNvPr>
          <p:cNvSpPr>
            <a:spLocks noGrp="1"/>
          </p:cNvSpPr>
          <p:nvPr>
            <p:ph type="sldNum" sz="quarter" idx="4"/>
          </p:nvPr>
        </p:nvSpPr>
        <p:spPr/>
        <p:txBody>
          <a:bodyPr/>
          <a:lstStyle/>
          <a:p>
            <a:fld id="{BBB69291-A384-1346-A27A-D0A1C91B6C32}" type="slidenum">
              <a:rPr lang="en-US" smtClean="0"/>
              <a:pPr/>
              <a:t>7</a:t>
            </a:fld>
            <a:endParaRPr lang="en-US"/>
          </a:p>
        </p:txBody>
      </p:sp>
    </p:spTree>
    <p:extLst>
      <p:ext uri="{BB962C8B-B14F-4D97-AF65-F5344CB8AC3E}">
        <p14:creationId xmlns:p14="http://schemas.microsoft.com/office/powerpoint/2010/main" val="5605426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Info Recap + Venue pics</a:t>
            </a: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16575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E68925-C895-74B2-4ED2-FC9CC91836E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A41BC8A-2375-9A79-C027-917A9C0AD20B}"/>
              </a:ext>
            </a:extLst>
          </p:cNvPr>
          <p:cNvSpPr>
            <a:spLocks noGrp="1"/>
          </p:cNvSpPr>
          <p:nvPr>
            <p:ph idx="1"/>
          </p:nvPr>
        </p:nvSpPr>
        <p:spPr/>
        <p:txBody>
          <a:bodyPr>
            <a:noAutofit/>
          </a:bodyPr>
          <a:lstStyle/>
          <a:p>
            <a:r>
              <a:rPr lang="en-US" dirty="0">
                <a:solidFill>
                  <a:srgbClr val="44546A"/>
                </a:solidFill>
                <a:latin typeface="Arial" panose="020B0604020202020204" pitchFamily="34" charset="0"/>
                <a:cs typeface="Arial" panose="020B0604020202020204" pitchFamily="34" charset="0"/>
              </a:rPr>
              <a:t>Refreshments and small bites</a:t>
            </a:r>
          </a:p>
          <a:p>
            <a:pPr lvl="1"/>
            <a:r>
              <a:rPr lang="en-US" dirty="0">
                <a:solidFill>
                  <a:srgbClr val="44546A"/>
                </a:solidFill>
                <a:latin typeface="Arial" panose="020B0604020202020204" pitchFamily="34" charset="0"/>
                <a:cs typeface="Arial" panose="020B0604020202020204" pitchFamily="34" charset="0"/>
              </a:rPr>
              <a:t>Vendor TBD</a:t>
            </a:r>
          </a:p>
          <a:p>
            <a:r>
              <a:rPr lang="en-US" dirty="0">
                <a:solidFill>
                  <a:srgbClr val="44546A"/>
                </a:solidFill>
                <a:latin typeface="Arial" panose="020B0604020202020204" pitchFamily="34" charset="0"/>
                <a:cs typeface="Arial" panose="020B0604020202020204" pitchFamily="34" charset="0"/>
              </a:rPr>
              <a:t>Playlist for music</a:t>
            </a:r>
          </a:p>
          <a:p>
            <a:r>
              <a:rPr lang="en-US" dirty="0">
                <a:solidFill>
                  <a:srgbClr val="44546A"/>
                </a:solidFill>
                <a:latin typeface="Arial" panose="020B0604020202020204" pitchFamily="34" charset="0"/>
                <a:cs typeface="Arial" panose="020B0604020202020204" pitchFamily="34" charset="0"/>
              </a:rPr>
              <a:t>Possible Displays/Activities: </a:t>
            </a:r>
          </a:p>
          <a:p>
            <a:pPr lvl="1"/>
            <a:r>
              <a:rPr lang="en-US" dirty="0">
                <a:solidFill>
                  <a:srgbClr val="44546A"/>
                </a:solidFill>
                <a:latin typeface="Arial" panose="020B0604020202020204" pitchFamily="34" charset="0"/>
                <a:cs typeface="Arial" panose="020B0604020202020204" pitchFamily="34" charset="0"/>
              </a:rPr>
              <a:t>Featured quilts for individuals and organizations (</a:t>
            </a:r>
            <a:r>
              <a:rPr lang="en-US" dirty="0" err="1">
                <a:solidFill>
                  <a:srgbClr val="44546A"/>
                </a:solidFill>
                <a:latin typeface="Arial" panose="020B0604020202020204" pitchFamily="34" charset="0"/>
                <a:cs typeface="Arial" panose="020B0604020202020204" pitchFamily="34" charset="0"/>
              </a:rPr>
              <a:t>QLatinx</a:t>
            </a:r>
            <a:r>
              <a:rPr lang="en-US" dirty="0">
                <a:solidFill>
                  <a:srgbClr val="44546A"/>
                </a:solidFill>
                <a:latin typeface="Arial" panose="020B0604020202020204" pitchFamily="34" charset="0"/>
                <a:cs typeface="Arial" panose="020B0604020202020204" pitchFamily="34" charset="0"/>
              </a:rPr>
              <a:t>)</a:t>
            </a:r>
          </a:p>
          <a:p>
            <a:pPr lvl="1"/>
            <a:r>
              <a:rPr lang="en-US" dirty="0">
                <a:solidFill>
                  <a:srgbClr val="44546A"/>
                </a:solidFill>
                <a:latin typeface="Arial" panose="020B0604020202020204" pitchFamily="34" charset="0"/>
                <a:cs typeface="Arial" panose="020B0604020202020204" pitchFamily="34" charset="0"/>
              </a:rPr>
              <a:t>HIV Photovoice Display (Dr. Joe)</a:t>
            </a:r>
          </a:p>
          <a:p>
            <a:pPr lvl="1"/>
            <a:r>
              <a:rPr lang="en-US" dirty="0">
                <a:solidFill>
                  <a:srgbClr val="44546A"/>
                </a:solidFill>
                <a:latin typeface="Arial" panose="020B0604020202020204" pitchFamily="34" charset="0"/>
                <a:cs typeface="Arial" panose="020B0604020202020204" pitchFamily="34" charset="0"/>
              </a:rPr>
              <a:t>Projector with videos of previous WAD events (PCS?)</a:t>
            </a:r>
          </a:p>
          <a:p>
            <a:pPr lvl="1"/>
            <a:r>
              <a:rPr lang="en-US" dirty="0">
                <a:solidFill>
                  <a:srgbClr val="44546A"/>
                </a:solidFill>
                <a:latin typeface="Arial" panose="020B0604020202020204" pitchFamily="34" charset="0"/>
                <a:cs typeface="Arial" panose="020B0604020202020204" pitchFamily="34" charset="0"/>
              </a:rPr>
              <a:t>Grass wall for guests to pin on messages related to event theme or a call to action (</a:t>
            </a:r>
            <a:r>
              <a:rPr lang="en-US" dirty="0" err="1">
                <a:solidFill>
                  <a:srgbClr val="44546A"/>
                </a:solidFill>
                <a:latin typeface="Arial" panose="020B0604020202020204" pitchFamily="34" charset="0"/>
                <a:cs typeface="Arial" panose="020B0604020202020204" pitchFamily="34" charset="0"/>
              </a:rPr>
              <a:t>QLatinx</a:t>
            </a:r>
            <a:r>
              <a:rPr lang="en-US" dirty="0">
                <a:solidFill>
                  <a:srgbClr val="44546A"/>
                </a:solidFill>
                <a:latin typeface="Arial" panose="020B0604020202020204" pitchFamily="34" charset="0"/>
                <a:cs typeface="Arial" panose="020B0604020202020204" pitchFamily="34" charset="0"/>
              </a:rPr>
              <a:t> &amp; PCS)</a:t>
            </a:r>
          </a:p>
          <a:p>
            <a:pPr lvl="2"/>
            <a:r>
              <a:rPr lang="en-US" i="1" dirty="0">
                <a:solidFill>
                  <a:srgbClr val="44546A"/>
                </a:solidFill>
                <a:latin typeface="Arial" panose="020B0604020202020204" pitchFamily="34" charset="0"/>
                <a:cs typeface="Arial" panose="020B0604020202020204" pitchFamily="34" charset="0"/>
              </a:rPr>
              <a:t>Theme: 45 Years Together: United and Unbreakable</a:t>
            </a:r>
          </a:p>
          <a:p>
            <a:pPr lvl="1"/>
            <a:r>
              <a:rPr lang="en-US" dirty="0">
                <a:solidFill>
                  <a:srgbClr val="44546A"/>
                </a:solidFill>
                <a:latin typeface="Arial" panose="020B0604020202020204" pitchFamily="34" charset="0"/>
                <a:cs typeface="Arial" panose="020B0604020202020204" pitchFamily="34" charset="0"/>
              </a:rPr>
              <a:t>Photobooth (Carlitos – </a:t>
            </a:r>
            <a:r>
              <a:rPr lang="en-US" dirty="0" err="1">
                <a:solidFill>
                  <a:srgbClr val="44546A"/>
                </a:solidFill>
                <a:latin typeface="Arial" panose="020B0604020202020204" pitchFamily="34" charset="0"/>
                <a:cs typeface="Arial" panose="020B0604020202020204" pitchFamily="34" charset="0"/>
              </a:rPr>
              <a:t>QLatinx</a:t>
            </a:r>
            <a:r>
              <a:rPr lang="en-US" dirty="0">
                <a:solidFill>
                  <a:srgbClr val="44546A"/>
                </a:solidFill>
                <a:latin typeface="Arial" panose="020B0604020202020204" pitchFamily="34" charset="0"/>
                <a:cs typeface="Arial" panose="020B0604020202020204" pitchFamily="34" charset="0"/>
              </a:rPr>
              <a:t>; will require volunteers to assist)</a:t>
            </a:r>
          </a:p>
          <a:p>
            <a:pPr lvl="1"/>
            <a:endParaRPr lang="en-US" dirty="0">
              <a:solidFill>
                <a:srgbClr val="44546A"/>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26C441CB-DAEE-6137-45C8-0F09BA53529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B69291-A384-1346-A27A-D0A1C91B6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4E51704C-45ED-552E-0A73-8A79B90C6BF1}"/>
              </a:ext>
            </a:extLst>
          </p:cNvPr>
          <p:cNvSpPr>
            <a:spLocks noGrp="1"/>
          </p:cNvSpPr>
          <p:nvPr>
            <p:ph type="title"/>
          </p:nvPr>
        </p:nvSpPr>
        <p:spPr>
          <a:xfrm>
            <a:off x="2773317" y="414758"/>
            <a:ext cx="8915400" cy="1091825"/>
          </a:xfrm>
        </p:spPr>
        <p:txBody>
          <a:bodyPr>
            <a:normAutofit/>
          </a:bodyPr>
          <a:lstStyle/>
          <a:p>
            <a:r>
              <a:rPr lang="en-US" b="1">
                <a:solidFill>
                  <a:srgbClr val="44546A"/>
                </a:solidFill>
                <a:latin typeface="Gotham Bold" pitchFamily="50" charset="0"/>
                <a:cs typeface="Arial" panose="020B0604020202020204" pitchFamily="34" charset="0"/>
              </a:rPr>
              <a:t>Networking Hour (5:30 pm - 6:30 pm) </a:t>
            </a:r>
          </a:p>
        </p:txBody>
      </p:sp>
      <p:pic>
        <p:nvPicPr>
          <p:cNvPr id="4" name="Picture 3">
            <a:extLst>
              <a:ext uri="{FF2B5EF4-FFF2-40B4-BE49-F238E27FC236}">
                <a16:creationId xmlns:a16="http://schemas.microsoft.com/office/drawing/2014/main" id="{C59C6260-FE3D-27B3-7944-2490CD90C14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819" y="320039"/>
            <a:ext cx="2233752" cy="1489168"/>
          </a:xfrm>
          <a:prstGeom prst="rect">
            <a:avLst/>
          </a:prstGeom>
        </p:spPr>
      </p:pic>
    </p:spTree>
    <p:extLst>
      <p:ext uri="{BB962C8B-B14F-4D97-AF65-F5344CB8AC3E}">
        <p14:creationId xmlns:p14="http://schemas.microsoft.com/office/powerpoint/2010/main" val="2826210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5667" y="1989862"/>
            <a:ext cx="5463186" cy="4054785"/>
          </a:xfrm>
        </p:spPr>
        <p:txBody>
          <a:bodyPr>
            <a:noAutofit/>
          </a:bodyPr>
          <a:lstStyle/>
          <a:p>
            <a:r>
              <a:rPr lang="en-US" dirty="0">
                <a:solidFill>
                  <a:srgbClr val="44546A"/>
                </a:solidFill>
                <a:latin typeface="Arial" panose="020B0604020202020204" pitchFamily="34" charset="0"/>
                <a:cs typeface="Arial" panose="020B0604020202020204" pitchFamily="34" charset="0"/>
              </a:rPr>
              <a:t>30 mins shorter than 2025</a:t>
            </a:r>
          </a:p>
          <a:p>
            <a:r>
              <a:rPr lang="en-US" dirty="0">
                <a:solidFill>
                  <a:srgbClr val="44546A"/>
                </a:solidFill>
                <a:latin typeface="Arial" panose="020B0604020202020204" pitchFamily="34" charset="0"/>
                <a:cs typeface="Arial" panose="020B0604020202020204" pitchFamily="34" charset="0"/>
              </a:rPr>
              <a:t>Agreed programming items:</a:t>
            </a:r>
          </a:p>
          <a:p>
            <a:pPr lvl="1"/>
            <a:r>
              <a:rPr lang="en-US" dirty="0">
                <a:solidFill>
                  <a:srgbClr val="44546A"/>
                </a:solidFill>
                <a:latin typeface="Arial" panose="020B0604020202020204" pitchFamily="34" charset="0"/>
                <a:cs typeface="Arial" panose="020B0604020202020204" pitchFamily="34" charset="0"/>
              </a:rPr>
              <a:t>Opening remarks &amp; moment of silence</a:t>
            </a:r>
          </a:p>
          <a:p>
            <a:pPr lvl="1"/>
            <a:r>
              <a:rPr lang="en-US" dirty="0">
                <a:solidFill>
                  <a:srgbClr val="44546A"/>
                </a:solidFill>
                <a:latin typeface="Arial" panose="020B0604020202020204" pitchFamily="34" charset="0"/>
                <a:cs typeface="Arial" panose="020B0604020202020204" pitchFamily="34" charset="0"/>
              </a:rPr>
              <a:t>City/county proclamations</a:t>
            </a:r>
          </a:p>
          <a:p>
            <a:pPr lvl="1"/>
            <a:r>
              <a:rPr lang="en-US" dirty="0">
                <a:solidFill>
                  <a:srgbClr val="44546A"/>
                </a:solidFill>
                <a:latin typeface="Arial" panose="020B0604020202020204" pitchFamily="34" charset="0"/>
                <a:cs typeface="Arial" panose="020B0604020202020204" pitchFamily="34" charset="0"/>
              </a:rPr>
              <a:t>Quilt ceremony</a:t>
            </a:r>
          </a:p>
          <a:p>
            <a:pPr lvl="1"/>
            <a:r>
              <a:rPr lang="en-US" dirty="0">
                <a:solidFill>
                  <a:srgbClr val="44546A"/>
                </a:solidFill>
                <a:latin typeface="Arial" panose="020B0604020202020204" pitchFamily="34" charset="0"/>
                <a:cs typeface="Arial" panose="020B0604020202020204" pitchFamily="34" charset="0"/>
              </a:rPr>
              <a:t>Presentation of awards</a:t>
            </a:r>
          </a:p>
          <a:p>
            <a:pPr lvl="1"/>
            <a:r>
              <a:rPr lang="en-US" dirty="0">
                <a:solidFill>
                  <a:srgbClr val="44546A"/>
                </a:solidFill>
                <a:latin typeface="Arial" panose="020B0604020202020204" pitchFamily="34" charset="0"/>
                <a:cs typeface="Arial" panose="020B0604020202020204" pitchFamily="34" charset="0"/>
              </a:rPr>
              <a:t>Closing remarks</a:t>
            </a:r>
          </a:p>
          <a:p>
            <a:pPr marL="0" indent="0" algn="ctr">
              <a:buNone/>
            </a:pPr>
            <a:r>
              <a:rPr lang="en-US" sz="1800" b="1" i="1" dirty="0">
                <a:solidFill>
                  <a:srgbClr val="44546A"/>
                </a:solidFill>
                <a:latin typeface="Arial" panose="020B0604020202020204" pitchFamily="34" charset="0"/>
                <a:cs typeface="Arial" panose="020B0604020202020204" pitchFamily="34" charset="0"/>
              </a:rPr>
              <a:t>Keeping in mind: </a:t>
            </a:r>
            <a:r>
              <a:rPr lang="en-US" sz="1800" i="1" dirty="0">
                <a:solidFill>
                  <a:srgbClr val="44546A"/>
                </a:solidFill>
                <a:latin typeface="Arial" panose="020B0604020202020204" pitchFamily="34" charset="0"/>
                <a:cs typeface="Arial" panose="020B0604020202020204" pitchFamily="34" charset="0"/>
              </a:rPr>
              <a:t>striking a balance between </a:t>
            </a:r>
            <a:r>
              <a:rPr lang="en-US" sz="1800" b="1" i="1" dirty="0">
                <a:solidFill>
                  <a:srgbClr val="44546A"/>
                </a:solidFill>
                <a:latin typeface="Arial" panose="020B0604020202020204" pitchFamily="34" charset="0"/>
                <a:cs typeface="Arial" panose="020B0604020202020204" pitchFamily="34" charset="0"/>
              </a:rPr>
              <a:t>honoring</a:t>
            </a:r>
            <a:r>
              <a:rPr lang="en-US" sz="1800" i="1" dirty="0">
                <a:solidFill>
                  <a:srgbClr val="44546A"/>
                </a:solidFill>
                <a:latin typeface="Arial" panose="020B0604020202020204" pitchFamily="34" charset="0"/>
                <a:cs typeface="Arial" panose="020B0604020202020204" pitchFamily="34" charset="0"/>
              </a:rPr>
              <a:t> those who have passed and are currently struggling with HIV and </a:t>
            </a:r>
            <a:r>
              <a:rPr lang="en-US" sz="1800" b="1" i="1" dirty="0">
                <a:solidFill>
                  <a:srgbClr val="44546A"/>
                </a:solidFill>
                <a:latin typeface="Arial" panose="020B0604020202020204" pitchFamily="34" charset="0"/>
                <a:cs typeface="Arial" panose="020B0604020202020204" pitchFamily="34" charset="0"/>
              </a:rPr>
              <a:t>celebrating</a:t>
            </a:r>
            <a:r>
              <a:rPr lang="en-US" sz="1800" i="1" dirty="0">
                <a:solidFill>
                  <a:srgbClr val="44546A"/>
                </a:solidFill>
                <a:latin typeface="Arial" panose="020B0604020202020204" pitchFamily="34" charset="0"/>
                <a:cs typeface="Arial" panose="020B0604020202020204" pitchFamily="34" charset="0"/>
              </a:rPr>
              <a:t> those who are living and thriving with HIV and those working towards ending the epidemic</a:t>
            </a:r>
          </a:p>
        </p:txBody>
      </p:sp>
      <p:sp>
        <p:nvSpPr>
          <p:cNvPr id="6" name="Slide Number Placeholder 5"/>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B69291-A384-1346-A27A-D0A1C91B6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Title 2"/>
          <p:cNvSpPr>
            <a:spLocks noGrp="1"/>
          </p:cNvSpPr>
          <p:nvPr>
            <p:ph type="title"/>
          </p:nvPr>
        </p:nvSpPr>
        <p:spPr>
          <a:xfrm>
            <a:off x="2773317" y="414758"/>
            <a:ext cx="8915400" cy="1091825"/>
          </a:xfrm>
        </p:spPr>
        <p:txBody>
          <a:bodyPr>
            <a:normAutofit fontScale="90000"/>
          </a:bodyPr>
          <a:lstStyle/>
          <a:p>
            <a:r>
              <a:rPr lang="en-US" b="1">
                <a:solidFill>
                  <a:srgbClr val="44546A"/>
                </a:solidFill>
                <a:latin typeface="Gotham Bold" pitchFamily="50" charset="0"/>
                <a:cs typeface="Arial" panose="020B0604020202020204" pitchFamily="34" charset="0"/>
              </a:rPr>
              <a:t>Event Programming (6:30 pm - 7:30 pm) </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819" y="320039"/>
            <a:ext cx="2233752" cy="1489168"/>
          </a:xfrm>
          <a:prstGeom prst="rect">
            <a:avLst/>
          </a:prstGeom>
        </p:spPr>
      </p:pic>
      <p:pic>
        <p:nvPicPr>
          <p:cNvPr id="7" name="Picture 6">
            <a:extLst>
              <a:ext uri="{FF2B5EF4-FFF2-40B4-BE49-F238E27FC236}">
                <a16:creationId xmlns:a16="http://schemas.microsoft.com/office/drawing/2014/main" id="{0EA640D0-03B2-3F32-B5B6-C982C368162F}"/>
              </a:ext>
            </a:extLst>
          </p:cNvPr>
          <p:cNvPicPr>
            <a:picLocks noChangeAspect="1"/>
          </p:cNvPicPr>
          <p:nvPr/>
        </p:nvPicPr>
        <p:blipFill>
          <a:blip r:embed="rId4"/>
          <a:stretch>
            <a:fillRect/>
          </a:stretch>
        </p:blipFill>
        <p:spPr>
          <a:xfrm>
            <a:off x="6950238" y="1989862"/>
            <a:ext cx="4776095" cy="4704987"/>
          </a:xfrm>
          <a:prstGeom prst="rect">
            <a:avLst/>
          </a:prstGeom>
          <a:ln>
            <a:solidFill>
              <a:srgbClr val="C00000"/>
            </a:solidFill>
          </a:ln>
        </p:spPr>
      </p:pic>
      <p:sp>
        <p:nvSpPr>
          <p:cNvPr id="8" name="Title 2">
            <a:extLst>
              <a:ext uri="{FF2B5EF4-FFF2-40B4-BE49-F238E27FC236}">
                <a16:creationId xmlns:a16="http://schemas.microsoft.com/office/drawing/2014/main" id="{0A9D0E7C-56E5-0ED8-590B-AC917030F75B}"/>
              </a:ext>
            </a:extLst>
          </p:cNvPr>
          <p:cNvSpPr txBox="1">
            <a:spLocks/>
          </p:cNvSpPr>
          <p:nvPr/>
        </p:nvSpPr>
        <p:spPr>
          <a:xfrm>
            <a:off x="8652795" y="1602658"/>
            <a:ext cx="1370979" cy="612819"/>
          </a:xfrm>
          <a:prstGeom prst="rect">
            <a:avLst/>
          </a:prstGeom>
          <a:solidFill>
            <a:schemeClr val="bg1"/>
          </a:solidFill>
        </p:spPr>
        <p:txBody>
          <a:bodyPr vert="horz" lIns="91440" tIns="45720" rIns="91440" bIns="45720" rtlCol="0" anchor="b">
            <a:normAutofit fontScale="90000" lnSpcReduction="10000"/>
          </a:bodyPr>
          <a:lstStyle>
            <a:lvl1pPr algn="l" defTabSz="914400" rtl="0" eaLnBrk="1" latinLnBrk="0" hangingPunct="1">
              <a:lnSpc>
                <a:spcPct val="90000"/>
              </a:lnSpc>
              <a:spcBef>
                <a:spcPct val="0"/>
              </a:spcBef>
              <a:buNone/>
              <a:defRPr sz="4400" kern="1200">
                <a:solidFill>
                  <a:schemeClr val="accent5"/>
                </a:solidFill>
                <a:latin typeface="+mj-lt"/>
                <a:ea typeface="+mj-ea"/>
                <a:cs typeface="+mj-cs"/>
              </a:defRPr>
            </a:lvl1pPr>
          </a:lstStyle>
          <a:p>
            <a:pPr algn="ctr"/>
            <a:r>
              <a:rPr lang="en-US" b="1">
                <a:solidFill>
                  <a:srgbClr val="44546A"/>
                </a:solidFill>
                <a:latin typeface="Gotham Bold" pitchFamily="50" charset="0"/>
                <a:cs typeface="Arial" panose="020B0604020202020204" pitchFamily="34" charset="0"/>
              </a:rPr>
              <a:t>2025</a:t>
            </a:r>
          </a:p>
        </p:txBody>
      </p:sp>
    </p:spTree>
    <p:extLst>
      <p:ext uri="{BB962C8B-B14F-4D97-AF65-F5344CB8AC3E}">
        <p14:creationId xmlns:p14="http://schemas.microsoft.com/office/powerpoint/2010/main" val="3326304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56EC02-8879-EAD7-D159-8547A3E5EB98}"/>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F063BCD-587B-83FC-8940-0E87A29BDBE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B69291-A384-1346-A27A-D0A1C91B6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5A95ACDE-D6AA-C321-5DCB-3EAFEE68565D}"/>
              </a:ext>
            </a:extLst>
          </p:cNvPr>
          <p:cNvSpPr>
            <a:spLocks noGrp="1"/>
          </p:cNvSpPr>
          <p:nvPr>
            <p:ph type="title"/>
          </p:nvPr>
        </p:nvSpPr>
        <p:spPr>
          <a:xfrm>
            <a:off x="2773317" y="414758"/>
            <a:ext cx="8915400" cy="1091825"/>
          </a:xfrm>
        </p:spPr>
        <p:txBody>
          <a:bodyPr/>
          <a:lstStyle/>
          <a:p>
            <a:r>
              <a:rPr lang="en-US" b="1">
                <a:solidFill>
                  <a:srgbClr val="44546A"/>
                </a:solidFill>
                <a:latin typeface="Gotham Bold" pitchFamily="50" charset="0"/>
                <a:cs typeface="Arial" panose="020B0604020202020204" pitchFamily="34" charset="0"/>
              </a:rPr>
              <a:t>Beardall Senior Center</a:t>
            </a:r>
          </a:p>
        </p:txBody>
      </p:sp>
      <p:pic>
        <p:nvPicPr>
          <p:cNvPr id="4" name="Picture 3">
            <a:extLst>
              <a:ext uri="{FF2B5EF4-FFF2-40B4-BE49-F238E27FC236}">
                <a16:creationId xmlns:a16="http://schemas.microsoft.com/office/drawing/2014/main" id="{388A280A-2442-60AC-9297-2E4044C078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819" y="320039"/>
            <a:ext cx="2233752" cy="1489168"/>
          </a:xfrm>
          <a:prstGeom prst="rect">
            <a:avLst/>
          </a:prstGeom>
        </p:spPr>
      </p:pic>
      <p:pic>
        <p:nvPicPr>
          <p:cNvPr id="7" name="Picture 6">
            <a:extLst>
              <a:ext uri="{FF2B5EF4-FFF2-40B4-BE49-F238E27FC236}">
                <a16:creationId xmlns:a16="http://schemas.microsoft.com/office/drawing/2014/main" id="{F9EB16A8-8616-CB41-E1E8-84C832547310}"/>
              </a:ext>
            </a:extLst>
          </p:cNvPr>
          <p:cNvPicPr>
            <a:picLocks noChangeAspect="1"/>
          </p:cNvPicPr>
          <p:nvPr/>
        </p:nvPicPr>
        <p:blipFill>
          <a:blip r:embed="rId4"/>
          <a:stretch>
            <a:fillRect/>
          </a:stretch>
        </p:blipFill>
        <p:spPr>
          <a:xfrm>
            <a:off x="1008810" y="236293"/>
            <a:ext cx="10882303" cy="6485182"/>
          </a:xfrm>
          <a:prstGeom prst="rect">
            <a:avLst/>
          </a:prstGeom>
        </p:spPr>
      </p:pic>
      <p:sp>
        <p:nvSpPr>
          <p:cNvPr id="8" name="Arrow: Right 7">
            <a:extLst>
              <a:ext uri="{FF2B5EF4-FFF2-40B4-BE49-F238E27FC236}">
                <a16:creationId xmlns:a16="http://schemas.microsoft.com/office/drawing/2014/main" id="{DDCB7E6D-D9CC-F583-75D2-E42C92312545}"/>
              </a:ext>
            </a:extLst>
          </p:cNvPr>
          <p:cNvSpPr/>
          <p:nvPr/>
        </p:nvSpPr>
        <p:spPr>
          <a:xfrm flipH="1">
            <a:off x="6916384" y="3308708"/>
            <a:ext cx="1008416" cy="622758"/>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0683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C88D4-FEB4-E5EE-FC8D-AC96E2A2D00B}"/>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392643C-3EC8-198C-DA6C-6772FAF0DCF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BB69291-A384-1346-A27A-D0A1C91B6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7553F595-75B4-1237-7956-6C66B77DAEA6}"/>
              </a:ext>
            </a:extLst>
          </p:cNvPr>
          <p:cNvSpPr>
            <a:spLocks noGrp="1"/>
          </p:cNvSpPr>
          <p:nvPr>
            <p:ph type="title"/>
          </p:nvPr>
        </p:nvSpPr>
        <p:spPr>
          <a:xfrm>
            <a:off x="2773317" y="414758"/>
            <a:ext cx="8915400" cy="1091825"/>
          </a:xfrm>
        </p:spPr>
        <p:txBody>
          <a:bodyPr/>
          <a:lstStyle/>
          <a:p>
            <a:r>
              <a:rPr lang="en-US" b="1">
                <a:solidFill>
                  <a:srgbClr val="44546A"/>
                </a:solidFill>
                <a:latin typeface="Gotham Bold" pitchFamily="50" charset="0"/>
                <a:cs typeface="Arial" panose="020B0604020202020204" pitchFamily="34" charset="0"/>
              </a:rPr>
              <a:t>Beardall Senior Center</a:t>
            </a:r>
          </a:p>
        </p:txBody>
      </p:sp>
      <p:pic>
        <p:nvPicPr>
          <p:cNvPr id="4" name="Picture 3">
            <a:extLst>
              <a:ext uri="{FF2B5EF4-FFF2-40B4-BE49-F238E27FC236}">
                <a16:creationId xmlns:a16="http://schemas.microsoft.com/office/drawing/2014/main" id="{C4856F00-487B-FCD7-540A-126418B1ED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819" y="320039"/>
            <a:ext cx="2233752" cy="1489168"/>
          </a:xfrm>
          <a:prstGeom prst="rect">
            <a:avLst/>
          </a:prstGeom>
        </p:spPr>
      </p:pic>
      <p:pic>
        <p:nvPicPr>
          <p:cNvPr id="5" name="Picture 4">
            <a:extLst>
              <a:ext uri="{FF2B5EF4-FFF2-40B4-BE49-F238E27FC236}">
                <a16:creationId xmlns:a16="http://schemas.microsoft.com/office/drawing/2014/main" id="{C3F10FC1-57FC-55C3-944E-EC0E858B495A}"/>
              </a:ext>
            </a:extLst>
          </p:cNvPr>
          <p:cNvPicPr>
            <a:picLocks noChangeAspect="1"/>
          </p:cNvPicPr>
          <p:nvPr/>
        </p:nvPicPr>
        <p:blipFill>
          <a:blip r:embed="rId4"/>
          <a:stretch>
            <a:fillRect/>
          </a:stretch>
        </p:blipFill>
        <p:spPr>
          <a:xfrm>
            <a:off x="2383270" y="1845196"/>
            <a:ext cx="7425459" cy="4475164"/>
          </a:xfrm>
          <a:prstGeom prst="rect">
            <a:avLst/>
          </a:prstGeom>
        </p:spPr>
      </p:pic>
    </p:spTree>
    <p:extLst>
      <p:ext uri="{BB962C8B-B14F-4D97-AF65-F5344CB8AC3E}">
        <p14:creationId xmlns:p14="http://schemas.microsoft.com/office/powerpoint/2010/main" val="248284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DE2FF5-1DB8-CC18-F238-806A26B1B6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99FE80F-16F0-CD72-68B6-8CDCF8702A5C}"/>
              </a:ext>
            </a:extLst>
          </p:cNvPr>
          <p:cNvSpPr>
            <a:spLocks noGrp="1"/>
          </p:cNvSpPr>
          <p:nvPr>
            <p:ph type="title"/>
          </p:nvPr>
        </p:nvSpPr>
        <p:spPr/>
        <p:txBody>
          <a:bodyPr/>
          <a:lstStyle/>
          <a:p>
            <a:endParaRPr lang="en-US">
              <a:latin typeface="Gotham Bold" pitchFamily="50" charset="0"/>
            </a:endParaRPr>
          </a:p>
        </p:txBody>
      </p:sp>
      <p:pic>
        <p:nvPicPr>
          <p:cNvPr id="3" name="Picture 2" descr="Photo of dance">
            <a:extLst>
              <a:ext uri="{FF2B5EF4-FFF2-40B4-BE49-F238E27FC236}">
                <a16:creationId xmlns:a16="http://schemas.microsoft.com/office/drawing/2014/main" id="{F32CB414-016E-4818-6BB5-535C4549931D}"/>
              </a:ext>
            </a:extLst>
          </p:cNvPr>
          <p:cNvPicPr>
            <a:picLocks noChangeAspect="1"/>
          </p:cNvPicPr>
          <p:nvPr/>
        </p:nvPicPr>
        <p:blipFill>
          <a:blip r:embed="rId2"/>
          <a:stretch>
            <a:fillRect/>
          </a:stretch>
        </p:blipFill>
        <p:spPr>
          <a:xfrm>
            <a:off x="1993490" y="501445"/>
            <a:ext cx="8205019" cy="6153764"/>
          </a:xfrm>
          <a:prstGeom prst="rect">
            <a:avLst/>
          </a:prstGeom>
        </p:spPr>
      </p:pic>
    </p:spTree>
    <p:extLst>
      <p:ext uri="{BB962C8B-B14F-4D97-AF65-F5344CB8AC3E}">
        <p14:creationId xmlns:p14="http://schemas.microsoft.com/office/powerpoint/2010/main" val="3234426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latin typeface="Gotham Bold" pitchFamily="50" charset="0"/>
            </a:endParaRPr>
          </a:p>
        </p:txBody>
      </p:sp>
      <p:pic>
        <p:nvPicPr>
          <p:cNvPr id="3" name="Picture 2">
            <a:extLst>
              <a:ext uri="{FF2B5EF4-FFF2-40B4-BE49-F238E27FC236}">
                <a16:creationId xmlns:a16="http://schemas.microsoft.com/office/drawing/2014/main" id="{7DA8F036-F53A-0EEC-6D46-61514014D48A}"/>
              </a:ext>
            </a:extLst>
          </p:cNvPr>
          <p:cNvPicPr>
            <a:picLocks noChangeAspect="1"/>
          </p:cNvPicPr>
          <p:nvPr/>
        </p:nvPicPr>
        <p:blipFill>
          <a:blip r:embed="rId2"/>
          <a:stretch>
            <a:fillRect/>
          </a:stretch>
        </p:blipFill>
        <p:spPr>
          <a:xfrm>
            <a:off x="2111887" y="588721"/>
            <a:ext cx="7968225" cy="5976169"/>
          </a:xfrm>
          <a:prstGeom prst="rect">
            <a:avLst/>
          </a:prstGeom>
        </p:spPr>
      </p:pic>
    </p:spTree>
    <p:extLst>
      <p:ext uri="{BB962C8B-B14F-4D97-AF65-F5344CB8AC3E}">
        <p14:creationId xmlns:p14="http://schemas.microsoft.com/office/powerpoint/2010/main" val="31573615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11E26-66F6-E1E2-B3F8-6B5CFB6277F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029E21A-E76E-21A6-204A-4BBFEB5DFFA0}"/>
              </a:ext>
            </a:extLst>
          </p:cNvPr>
          <p:cNvSpPr>
            <a:spLocks noGrp="1"/>
          </p:cNvSpPr>
          <p:nvPr>
            <p:ph type="title"/>
          </p:nvPr>
        </p:nvSpPr>
        <p:spPr/>
        <p:txBody>
          <a:bodyPr/>
          <a:lstStyle/>
          <a:p>
            <a:endParaRPr lang="en-US">
              <a:latin typeface="Gotham Bold" pitchFamily="50" charset="0"/>
            </a:endParaRPr>
          </a:p>
        </p:txBody>
      </p:sp>
      <p:pic>
        <p:nvPicPr>
          <p:cNvPr id="2" name="Picture 1" descr="Photo of dance">
            <a:extLst>
              <a:ext uri="{FF2B5EF4-FFF2-40B4-BE49-F238E27FC236}">
                <a16:creationId xmlns:a16="http://schemas.microsoft.com/office/drawing/2014/main" id="{8EA39DA3-AAED-53FD-1F0C-B4D54A7BA545}"/>
              </a:ext>
            </a:extLst>
          </p:cNvPr>
          <p:cNvPicPr>
            <a:picLocks noChangeAspect="1"/>
          </p:cNvPicPr>
          <p:nvPr/>
        </p:nvPicPr>
        <p:blipFill>
          <a:blip r:embed="rId2"/>
          <a:stretch>
            <a:fillRect/>
          </a:stretch>
        </p:blipFill>
        <p:spPr>
          <a:xfrm>
            <a:off x="2163098" y="485482"/>
            <a:ext cx="8105877" cy="6079408"/>
          </a:xfrm>
          <a:prstGeom prst="rect">
            <a:avLst/>
          </a:prstGeom>
        </p:spPr>
      </p:pic>
    </p:spTree>
    <p:extLst>
      <p:ext uri="{BB962C8B-B14F-4D97-AF65-F5344CB8AC3E}">
        <p14:creationId xmlns:p14="http://schemas.microsoft.com/office/powerpoint/2010/main" val="7119371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E7B3D-BED5-D1EC-8BD6-DA57C80E60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81A8112-5F4E-BE28-8461-B7D7757AE9C3}"/>
              </a:ext>
            </a:extLst>
          </p:cNvPr>
          <p:cNvSpPr>
            <a:spLocks noGrp="1"/>
          </p:cNvSpPr>
          <p:nvPr>
            <p:ph type="title"/>
          </p:nvPr>
        </p:nvSpPr>
        <p:spPr/>
        <p:txBody>
          <a:bodyPr/>
          <a:lstStyle/>
          <a:p>
            <a:endParaRPr lang="en-US">
              <a:latin typeface="Gotham Bold" pitchFamily="50" charset="0"/>
            </a:endParaRPr>
          </a:p>
        </p:txBody>
      </p:sp>
      <p:pic>
        <p:nvPicPr>
          <p:cNvPr id="2" name="Picture 1">
            <a:extLst>
              <a:ext uri="{FF2B5EF4-FFF2-40B4-BE49-F238E27FC236}">
                <a16:creationId xmlns:a16="http://schemas.microsoft.com/office/drawing/2014/main" id="{6BAAD678-183C-4BB8-3CA4-6B40B59EA6EE}"/>
              </a:ext>
            </a:extLst>
          </p:cNvPr>
          <p:cNvPicPr>
            <a:picLocks noChangeAspect="1"/>
          </p:cNvPicPr>
          <p:nvPr/>
        </p:nvPicPr>
        <p:blipFill>
          <a:blip r:embed="rId2"/>
          <a:stretch>
            <a:fillRect/>
          </a:stretch>
        </p:blipFill>
        <p:spPr>
          <a:xfrm>
            <a:off x="1542624" y="489923"/>
            <a:ext cx="9106752" cy="6074967"/>
          </a:xfrm>
          <a:prstGeom prst="rect">
            <a:avLst/>
          </a:prstGeom>
        </p:spPr>
      </p:pic>
    </p:spTree>
    <p:extLst>
      <p:ext uri="{BB962C8B-B14F-4D97-AF65-F5344CB8AC3E}">
        <p14:creationId xmlns:p14="http://schemas.microsoft.com/office/powerpoint/2010/main" val="29954033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874F68-FB6F-0728-11A0-2534B94E2683}"/>
              </a:ext>
            </a:extLst>
          </p:cNvPr>
          <p:cNvPicPr>
            <a:picLocks noChangeAspect="1"/>
          </p:cNvPicPr>
          <p:nvPr/>
        </p:nvPicPr>
        <p:blipFill>
          <a:blip r:embed="rId2"/>
          <a:stretch>
            <a:fillRect/>
          </a:stretch>
        </p:blipFill>
        <p:spPr>
          <a:xfrm>
            <a:off x="6469625" y="95709"/>
            <a:ext cx="5541707" cy="4156280"/>
          </a:xfrm>
          <a:prstGeom prst="rect">
            <a:avLst/>
          </a:prstGeom>
        </p:spPr>
      </p:pic>
      <p:sp>
        <p:nvSpPr>
          <p:cNvPr id="4" name="Slide Number Placeholder 3">
            <a:extLst>
              <a:ext uri="{FF2B5EF4-FFF2-40B4-BE49-F238E27FC236}">
                <a16:creationId xmlns:a16="http://schemas.microsoft.com/office/drawing/2014/main" id="{BB27B2A1-71E4-936A-F5C5-1FC44814AF98}"/>
              </a:ext>
            </a:extLst>
          </p:cNvPr>
          <p:cNvSpPr>
            <a:spLocks noGrp="1"/>
          </p:cNvSpPr>
          <p:nvPr>
            <p:ph type="sldNum" sz="quarter" idx="4"/>
          </p:nvPr>
        </p:nvSpPr>
        <p:spPr/>
        <p:txBody>
          <a:bodyPr/>
          <a:lstStyle/>
          <a:p>
            <a:fld id="{BBB69291-A384-1346-A27A-D0A1C91B6C32}" type="slidenum">
              <a:rPr lang="en-US" smtClean="0"/>
              <a:pPr/>
              <a:t>17</a:t>
            </a:fld>
            <a:endParaRPr lang="en-US"/>
          </a:p>
        </p:txBody>
      </p:sp>
      <p:pic>
        <p:nvPicPr>
          <p:cNvPr id="5" name="Picture 4">
            <a:extLst>
              <a:ext uri="{FF2B5EF4-FFF2-40B4-BE49-F238E27FC236}">
                <a16:creationId xmlns:a16="http://schemas.microsoft.com/office/drawing/2014/main" id="{FF8B56EE-94F5-BB94-30E7-272186559045}"/>
              </a:ext>
            </a:extLst>
          </p:cNvPr>
          <p:cNvPicPr>
            <a:picLocks noChangeAspect="1"/>
          </p:cNvPicPr>
          <p:nvPr/>
        </p:nvPicPr>
        <p:blipFill>
          <a:blip r:embed="rId3"/>
          <a:stretch>
            <a:fillRect/>
          </a:stretch>
        </p:blipFill>
        <p:spPr>
          <a:xfrm>
            <a:off x="98322" y="1723050"/>
            <a:ext cx="7586816" cy="5057877"/>
          </a:xfrm>
          <a:prstGeom prst="rect">
            <a:avLst/>
          </a:prstGeom>
        </p:spPr>
      </p:pic>
    </p:spTree>
    <p:extLst>
      <p:ext uri="{BB962C8B-B14F-4D97-AF65-F5344CB8AC3E}">
        <p14:creationId xmlns:p14="http://schemas.microsoft.com/office/powerpoint/2010/main" val="2455542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Custom 130">
      <a:dk1>
        <a:srgbClr val="000000"/>
      </a:dk1>
      <a:lt1>
        <a:srgbClr val="FFFFFF"/>
      </a:lt1>
      <a:dk2>
        <a:srgbClr val="929498"/>
      </a:dk2>
      <a:lt2>
        <a:srgbClr val="E7E6E6"/>
      </a:lt2>
      <a:accent1>
        <a:srgbClr val="004E95"/>
      </a:accent1>
      <a:accent2>
        <a:srgbClr val="649BD3"/>
      </a:accent2>
      <a:accent3>
        <a:srgbClr val="EE4638"/>
      </a:accent3>
      <a:accent4>
        <a:srgbClr val="FBB43E"/>
      </a:accent4>
      <a:accent5>
        <a:srgbClr val="515151"/>
      </a:accent5>
      <a:accent6>
        <a:srgbClr val="EA7200"/>
      </a:accent6>
      <a:hlink>
        <a:srgbClr val="004E95"/>
      </a:hlink>
      <a:folHlink>
        <a:srgbClr val="EE4638"/>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FHPC">
  <a:themeElements>
    <a:clrScheme name="Custom 2">
      <a:dk1>
        <a:sysClr val="windowText" lastClr="000000"/>
      </a:dk1>
      <a:lt1>
        <a:sysClr val="window" lastClr="FFFFFF"/>
      </a:lt1>
      <a:dk2>
        <a:srgbClr val="454545"/>
      </a:dk2>
      <a:lt2>
        <a:srgbClr val="E0E0E0"/>
      </a:lt2>
      <a:accent1>
        <a:srgbClr val="A31001"/>
      </a:accent1>
      <a:accent2>
        <a:srgbClr val="C71F1B"/>
      </a:accent2>
      <a:accent3>
        <a:srgbClr val="EE7612"/>
      </a:accent3>
      <a:accent4>
        <a:srgbClr val="F5E737"/>
      </a:accent4>
      <a:accent5>
        <a:srgbClr val="3B95C4"/>
      </a:accent5>
      <a:accent6>
        <a:srgbClr val="B560D4"/>
      </a:accent6>
      <a:hlink>
        <a:srgbClr val="FC5A1A"/>
      </a:hlink>
      <a:folHlink>
        <a:srgbClr val="B49E7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FHPC" id="{94E8B209-B900-4BA3-94FA-CB768848A7AF}" vid="{684C1CAC-317F-4192-95F9-3A8DAE6C567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16E5581586704E882CCD6B42DE5EAF" ma:contentTypeVersion="19" ma:contentTypeDescription="Create a new document." ma:contentTypeScope="" ma:versionID="0b536707af8e525aa1c9a2b72b87213d">
  <xsd:schema xmlns:xsd="http://www.w3.org/2001/XMLSchema" xmlns:xs="http://www.w3.org/2001/XMLSchema" xmlns:p="http://schemas.microsoft.com/office/2006/metadata/properties" xmlns:ns2="9748556b-f8c7-46c3-9b13-3e2b32c51e16" xmlns:ns3="2dc9ca02-2df5-480b-8ee8-bcf2330a94b4" targetNamespace="http://schemas.microsoft.com/office/2006/metadata/properties" ma:root="true" ma:fieldsID="4f8f7a9c0d5e4177bce43917d338abf4" ns2:_="" ns3:_="">
    <xsd:import namespace="9748556b-f8c7-46c3-9b13-3e2b32c51e16"/>
    <xsd:import namespace="2dc9ca02-2df5-480b-8ee8-bcf2330a94b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lcf76f155ced4ddcb4097134ff3c332f" minOccurs="0"/>
                <xsd:element ref="ns2:TaxCatchAll"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48556b-f8c7-46c3-9b13-3e2b32c51e1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7f43eb-d544-4362-a1be-38723b0f0a54}" ma:internalName="TaxCatchAll" ma:showField="CatchAllData" ma:web="9748556b-f8c7-46c3-9b13-3e2b32c51e1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dc9ca02-2df5-480b-8ee8-bcf2330a94b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d0744fd-f7df-45c4-a61e-c46ab73adde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748556b-f8c7-46c3-9b13-3e2b32c51e16" xsi:nil="true"/>
    <lcf76f155ced4ddcb4097134ff3c332f xmlns="2dc9ca02-2df5-480b-8ee8-bcf2330a94b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DFB20C6-5291-4475-8F49-DF95345FCACA}">
  <ds:schemaRefs>
    <ds:schemaRef ds:uri="http://schemas.microsoft.com/sharepoint/v3/contenttype/forms"/>
  </ds:schemaRefs>
</ds:datastoreItem>
</file>

<file path=customXml/itemProps2.xml><?xml version="1.0" encoding="utf-8"?>
<ds:datastoreItem xmlns:ds="http://schemas.openxmlformats.org/officeDocument/2006/customXml" ds:itemID="{D2F73CE2-521D-471D-B57D-B3B895E29598}">
  <ds:schemaRefs>
    <ds:schemaRef ds:uri="2dc9ca02-2df5-480b-8ee8-bcf2330a94b4"/>
    <ds:schemaRef ds:uri="9748556b-f8c7-46c3-9b13-3e2b32c51e1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7086E45-B00F-4F5A-ACD4-B56CEEEC148C}">
  <ds:schemaRefs>
    <ds:schemaRef ds:uri="http://schemas.microsoft.com/office/2006/metadata/properties"/>
    <ds:schemaRef ds:uri="http://schemas.openxmlformats.org/package/2006/metadata/core-properties"/>
    <ds:schemaRef ds:uri="http://purl.org/dc/dcmitype/"/>
    <ds:schemaRef ds:uri="9748556b-f8c7-46c3-9b13-3e2b32c51e16"/>
    <ds:schemaRef ds:uri="http://purl.org/dc/terms/"/>
    <ds:schemaRef ds:uri="http://schemas.microsoft.com/office/2006/documentManagement/types"/>
    <ds:schemaRef ds:uri="http://purl.org/dc/elements/1.1/"/>
    <ds:schemaRef ds:uri="http://www.w3.org/XML/1998/namespace"/>
    <ds:schemaRef ds:uri="http://schemas.microsoft.com/office/infopath/2007/PartnerControls"/>
    <ds:schemaRef ds:uri="2dc9ca02-2df5-480b-8ee8-bcf2330a94b4"/>
  </ds:schemaRefs>
</ds:datastoreItem>
</file>

<file path=docProps/app.xml><?xml version="1.0" encoding="utf-8"?>
<Properties xmlns="http://schemas.openxmlformats.org/officeDocument/2006/extended-properties" xmlns:vt="http://schemas.openxmlformats.org/officeDocument/2006/docPropsVTypes">
  <TotalTime>0</TotalTime>
  <Words>771</Words>
  <Application>Microsoft Office PowerPoint</Application>
  <PresentationFormat>Widescreen</PresentationFormat>
  <Paragraphs>83</Paragraphs>
  <Slides>17</Slides>
  <Notes>6</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17</vt:i4>
      </vt:variant>
    </vt:vector>
  </HeadingPairs>
  <TitlesOfParts>
    <vt:vector size="27" baseType="lpstr">
      <vt:lpstr>Aptos</vt:lpstr>
      <vt:lpstr>Aptos Display</vt:lpstr>
      <vt:lpstr>Arial</vt:lpstr>
      <vt:lpstr>Calibri</vt:lpstr>
      <vt:lpstr>Calibri Light</vt:lpstr>
      <vt:lpstr>Gotham Bold</vt:lpstr>
      <vt:lpstr>Wingdings</vt:lpstr>
      <vt:lpstr>Office Theme</vt:lpstr>
      <vt:lpstr>1_Office Theme</vt:lpstr>
      <vt:lpstr>CFHPC</vt:lpstr>
      <vt:lpstr>PowerPoint Presentation</vt:lpstr>
      <vt:lpstr>Event Info</vt:lpstr>
      <vt:lpstr>Decisions Needed for WAD Awards</vt:lpstr>
      <vt:lpstr>WAD Award Category: Unsung Hero Award</vt:lpstr>
      <vt:lpstr>WAD Award Category: Service Award </vt:lpstr>
      <vt:lpstr>WAD Award Category: Lifetime Achievement Award</vt:lpstr>
      <vt:lpstr>Volunteers needed</vt:lpstr>
      <vt:lpstr>Info Recap + Venue pics</vt:lpstr>
      <vt:lpstr>Networking Hour (5:30 pm - 6:30 pm) </vt:lpstr>
      <vt:lpstr>Event Programming (6:30 pm - 7:30 pm) </vt:lpstr>
      <vt:lpstr>Beardall Senior Center</vt:lpstr>
      <vt:lpstr>Beardall Senior Center</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Perez</dc:creator>
  <cp:lastModifiedBy>Laura Perez</cp:lastModifiedBy>
  <cp:revision>1</cp:revision>
  <dcterms:created xsi:type="dcterms:W3CDTF">2026-09-04T16:45:19Z</dcterms:created>
  <dcterms:modified xsi:type="dcterms:W3CDTF">2026-09-10T19:29:44Z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0x0101006316E5581586704E882CCD6B42DE5EAF</vt:lpwstr>
  </property>
  <property fmtid="{D5CDD505-2E9C-101B-9397-08002B2CF9AE}" pid="3" name="MediaServiceImageTags">
    <vt:lpwstr/>
  </property>
</Properties>
</file>